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 id="2147483725" r:id="rId2"/>
  </p:sldMasterIdLst>
  <p:sldIdLst>
    <p:sldId id="264" r:id="rId3"/>
    <p:sldId id="260" r:id="rId4"/>
    <p:sldId id="261" r:id="rId5"/>
    <p:sldId id="262" r:id="rId6"/>
    <p:sldId id="263" r:id="rId7"/>
    <p:sldId id="265" r:id="rId8"/>
    <p:sldId id="266" r:id="rId9"/>
    <p:sldId id="269" r:id="rId10"/>
    <p:sldId id="267" r:id="rId11"/>
    <p:sldId id="268" r:id="rId12"/>
    <p:sldId id="270" r:id="rId13"/>
  </p:sldIdLst>
  <p:sldSz cx="9144000" cy="6858000" type="screen4x3"/>
  <p:notesSz cx="6858000" cy="9144000"/>
  <p:defaultTextStyle>
    <a:defPPr>
      <a:defRPr lang="en-US"/>
    </a:defPPr>
    <a:lvl1pPr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4572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032" autoAdjust="0"/>
    <p:restoredTop sz="94660"/>
  </p:normalViewPr>
  <p:slideViewPr>
    <p:cSldViewPr snapToGrid="0">
      <p:cViewPr varScale="1">
        <p:scale>
          <a:sx n="100" d="100"/>
          <a:sy n="100" d="100"/>
        </p:scale>
        <p:origin x="78" y="28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viewProps" Target="viewProps.xml"/><Relationship Id="rId10" Type="http://schemas.openxmlformats.org/officeDocument/2006/relationships/slide" Target="slides/slide8.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1.xml"/><Relationship Id="rId5" Type="http://schemas.openxmlformats.org/officeDocument/2006/relationships/image" Target="../media/image19.png"/><Relationship Id="rId4" Type="http://schemas.openxmlformats.org/officeDocument/2006/relationships/image" Target="../media/image18.png"/></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logo page">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54500A79-0634-4748-9CDB-C8DCF309B62F}"/>
              </a:ext>
            </a:extLst>
          </p:cNvPr>
          <p:cNvSpPr/>
          <p:nvPr/>
        </p:nvSpPr>
        <p:spPr>
          <a:xfrm>
            <a:off x="2" y="0"/>
            <a:ext cx="9143999" cy="6858000"/>
          </a:xfrm>
          <a:prstGeom prst="rect">
            <a:avLst/>
          </a:prstGeom>
          <a:solidFill>
            <a:srgbClr val="E6462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350" dirty="0"/>
          </a:p>
        </p:txBody>
      </p:sp>
      <p:pic>
        <p:nvPicPr>
          <p:cNvPr id="11" name="Picture 10">
            <a:extLst>
              <a:ext uri="{FF2B5EF4-FFF2-40B4-BE49-F238E27FC236}">
                <a16:creationId xmlns:a16="http://schemas.microsoft.com/office/drawing/2014/main" id="{7AED50A0-D355-754C-8CE1-B6D045491390}"/>
              </a:ext>
            </a:extLst>
          </p:cNvPr>
          <p:cNvPicPr>
            <a:picLocks noChangeAspect="1"/>
          </p:cNvPicPr>
          <p:nvPr/>
        </p:nvPicPr>
        <p:blipFill>
          <a:blip r:embed="rId2"/>
          <a:stretch>
            <a:fillRect/>
          </a:stretch>
        </p:blipFill>
        <p:spPr>
          <a:xfrm>
            <a:off x="3084193" y="2915920"/>
            <a:ext cx="2966720" cy="1026160"/>
          </a:xfrm>
          <a:prstGeom prst="rect">
            <a:avLst/>
          </a:prstGeom>
        </p:spPr>
      </p:pic>
    </p:spTree>
    <p:extLst>
      <p:ext uri="{BB962C8B-B14F-4D97-AF65-F5344CB8AC3E}">
        <p14:creationId xmlns:p14="http://schemas.microsoft.com/office/powerpoint/2010/main" val="26120468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1_Ttitle page with image left">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4EF979D-7E56-7547-B8BB-956A1182E867}"/>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754381" y="4178043"/>
            <a:ext cx="1854200" cy="641350"/>
          </a:xfrm>
          <a:prstGeom prst="rect">
            <a:avLst/>
          </a:prstGeom>
        </p:spPr>
      </p:pic>
      <p:pic>
        <p:nvPicPr>
          <p:cNvPr id="4" name="Picture 3">
            <a:extLst>
              <a:ext uri="{FF2B5EF4-FFF2-40B4-BE49-F238E27FC236}">
                <a16:creationId xmlns:a16="http://schemas.microsoft.com/office/drawing/2014/main" id="{7C768BD8-8586-6747-9C27-F707A7F060C5}"/>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 y="0"/>
            <a:ext cx="4575572" cy="6858000"/>
          </a:xfrm>
          <a:prstGeom prst="rect">
            <a:avLst/>
          </a:prstGeom>
        </p:spPr>
      </p:pic>
      <p:sp>
        <p:nvSpPr>
          <p:cNvPr id="6" name="Title 8">
            <a:extLst>
              <a:ext uri="{FF2B5EF4-FFF2-40B4-BE49-F238E27FC236}">
                <a16:creationId xmlns:a16="http://schemas.microsoft.com/office/drawing/2014/main" id="{241CC880-DB95-4343-A380-864A898EA60D}"/>
              </a:ext>
            </a:extLst>
          </p:cNvPr>
          <p:cNvSpPr>
            <a:spLocks noGrp="1"/>
          </p:cNvSpPr>
          <p:nvPr>
            <p:ph type="title" hasCustomPrompt="1"/>
          </p:nvPr>
        </p:nvSpPr>
        <p:spPr>
          <a:xfrm>
            <a:off x="4572000" y="1933335"/>
            <a:ext cx="4213226" cy="1110881"/>
          </a:xfrm>
        </p:spPr>
        <p:txBody>
          <a:bodyPr anchor="t"/>
          <a:lstStyle>
            <a:lvl1pPr algn="ctr">
              <a:defRPr sz="2250">
                <a:solidFill>
                  <a:srgbClr val="E64626"/>
                </a:solidFill>
              </a:defRPr>
            </a:lvl1pPr>
          </a:lstStyle>
          <a:p>
            <a:r>
              <a:rPr lang="en-US" dirty="0"/>
              <a:t>Title heading here</a:t>
            </a:r>
          </a:p>
        </p:txBody>
      </p:sp>
      <p:sp>
        <p:nvSpPr>
          <p:cNvPr id="7" name="Text Placeholder 4">
            <a:extLst>
              <a:ext uri="{FF2B5EF4-FFF2-40B4-BE49-F238E27FC236}">
                <a16:creationId xmlns:a16="http://schemas.microsoft.com/office/drawing/2014/main" id="{7222D956-1E64-3244-8EDE-F7E41010D8AC}"/>
              </a:ext>
            </a:extLst>
          </p:cNvPr>
          <p:cNvSpPr>
            <a:spLocks noGrp="1"/>
          </p:cNvSpPr>
          <p:nvPr>
            <p:ph type="body" sz="quarter" idx="13" hasCustomPrompt="1"/>
          </p:nvPr>
        </p:nvSpPr>
        <p:spPr>
          <a:xfrm>
            <a:off x="4572000" y="3229281"/>
            <a:ext cx="4213226" cy="708607"/>
          </a:xfrm>
        </p:spPr>
        <p:txBody>
          <a:bodyPr/>
          <a:lstStyle>
            <a:lvl1pPr marL="0" indent="0" algn="ctr">
              <a:lnSpc>
                <a:spcPct val="90000"/>
              </a:lnSpc>
              <a:buNone/>
              <a:defRPr sz="1800">
                <a:solidFill>
                  <a:srgbClr val="000000"/>
                </a:solidFill>
              </a:defRPr>
            </a:lvl1pPr>
            <a:lvl2pPr marL="342900" indent="0">
              <a:buNone/>
              <a:defRPr/>
            </a:lvl2pPr>
            <a:lvl3pPr marL="685800" indent="0">
              <a:buNone/>
              <a:defRPr/>
            </a:lvl3pPr>
            <a:lvl4pPr marL="1028700" indent="0">
              <a:buNone/>
              <a:defRPr/>
            </a:lvl4pPr>
            <a:lvl5pPr marL="1371600" indent="0">
              <a:buNone/>
              <a:defRPr/>
            </a:lvl5pPr>
          </a:lstStyle>
          <a:p>
            <a:pPr lvl="0"/>
            <a:r>
              <a:rPr lang="en-US" dirty="0"/>
              <a:t>Presented by</a:t>
            </a:r>
          </a:p>
        </p:txBody>
      </p:sp>
    </p:spTree>
    <p:extLst>
      <p:ext uri="{BB962C8B-B14F-4D97-AF65-F5344CB8AC3E}">
        <p14:creationId xmlns:p14="http://schemas.microsoft.com/office/powerpoint/2010/main" val="126092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2_Ttitle page with image left">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4EF979D-7E56-7547-B8BB-956A1182E867}"/>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754381" y="4178043"/>
            <a:ext cx="1854200" cy="641350"/>
          </a:xfrm>
          <a:prstGeom prst="rect">
            <a:avLst/>
          </a:prstGeom>
        </p:spPr>
      </p:pic>
      <p:pic>
        <p:nvPicPr>
          <p:cNvPr id="8" name="Picture 7" descr="A picture containing wall, indoor, ceiling, floor&#10;&#10;Description automatically generated">
            <a:extLst>
              <a:ext uri="{FF2B5EF4-FFF2-40B4-BE49-F238E27FC236}">
                <a16:creationId xmlns:a16="http://schemas.microsoft.com/office/drawing/2014/main" id="{FEB3A1A0-56D5-8D41-9B0B-80598857F4CD}"/>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842" y="0"/>
            <a:ext cx="4571158" cy="6858000"/>
          </a:xfrm>
          <a:prstGeom prst="rect">
            <a:avLst/>
          </a:prstGeom>
        </p:spPr>
      </p:pic>
      <p:sp>
        <p:nvSpPr>
          <p:cNvPr id="6" name="Title 8">
            <a:extLst>
              <a:ext uri="{FF2B5EF4-FFF2-40B4-BE49-F238E27FC236}">
                <a16:creationId xmlns:a16="http://schemas.microsoft.com/office/drawing/2014/main" id="{4C773567-036A-9F49-B1A0-2610623CA15F}"/>
              </a:ext>
            </a:extLst>
          </p:cNvPr>
          <p:cNvSpPr>
            <a:spLocks noGrp="1"/>
          </p:cNvSpPr>
          <p:nvPr>
            <p:ph type="title" hasCustomPrompt="1"/>
          </p:nvPr>
        </p:nvSpPr>
        <p:spPr>
          <a:xfrm>
            <a:off x="4572000" y="1933335"/>
            <a:ext cx="4213226" cy="1110881"/>
          </a:xfrm>
        </p:spPr>
        <p:txBody>
          <a:bodyPr anchor="t"/>
          <a:lstStyle>
            <a:lvl1pPr algn="ctr">
              <a:defRPr sz="2250">
                <a:solidFill>
                  <a:srgbClr val="E64626"/>
                </a:solidFill>
              </a:defRPr>
            </a:lvl1pPr>
          </a:lstStyle>
          <a:p>
            <a:r>
              <a:rPr lang="en-US" dirty="0"/>
              <a:t>Title heading here</a:t>
            </a:r>
          </a:p>
        </p:txBody>
      </p:sp>
      <p:sp>
        <p:nvSpPr>
          <p:cNvPr id="7" name="Text Placeholder 4">
            <a:extLst>
              <a:ext uri="{FF2B5EF4-FFF2-40B4-BE49-F238E27FC236}">
                <a16:creationId xmlns:a16="http://schemas.microsoft.com/office/drawing/2014/main" id="{A2F2BA4A-0AF5-AA4D-8A9B-085F248566D6}"/>
              </a:ext>
            </a:extLst>
          </p:cNvPr>
          <p:cNvSpPr>
            <a:spLocks noGrp="1"/>
          </p:cNvSpPr>
          <p:nvPr>
            <p:ph type="body" sz="quarter" idx="13" hasCustomPrompt="1"/>
          </p:nvPr>
        </p:nvSpPr>
        <p:spPr>
          <a:xfrm>
            <a:off x="4572000" y="3229281"/>
            <a:ext cx="4213226" cy="708607"/>
          </a:xfrm>
        </p:spPr>
        <p:txBody>
          <a:bodyPr/>
          <a:lstStyle>
            <a:lvl1pPr marL="0" indent="0" algn="ctr">
              <a:lnSpc>
                <a:spcPct val="90000"/>
              </a:lnSpc>
              <a:buNone/>
              <a:defRPr sz="1800">
                <a:solidFill>
                  <a:srgbClr val="000000"/>
                </a:solidFill>
              </a:defRPr>
            </a:lvl1pPr>
            <a:lvl2pPr marL="342900" indent="0">
              <a:buNone/>
              <a:defRPr/>
            </a:lvl2pPr>
            <a:lvl3pPr marL="685800" indent="0">
              <a:buNone/>
              <a:defRPr/>
            </a:lvl3pPr>
            <a:lvl4pPr marL="1028700" indent="0">
              <a:buNone/>
              <a:defRPr/>
            </a:lvl4pPr>
            <a:lvl5pPr marL="1371600" indent="0">
              <a:buNone/>
              <a:defRPr/>
            </a:lvl5pPr>
          </a:lstStyle>
          <a:p>
            <a:pPr lvl="0"/>
            <a:r>
              <a:rPr lang="en-US" dirty="0"/>
              <a:t>Presented by</a:t>
            </a:r>
          </a:p>
        </p:txBody>
      </p:sp>
    </p:spTree>
    <p:extLst>
      <p:ext uri="{BB962C8B-B14F-4D97-AF65-F5344CB8AC3E}">
        <p14:creationId xmlns:p14="http://schemas.microsoft.com/office/powerpoint/2010/main" val="14233291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3_Ttitle page with image left">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4EF979D-7E56-7547-B8BB-956A1182E867}"/>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754381" y="4178043"/>
            <a:ext cx="1854200" cy="641350"/>
          </a:xfrm>
          <a:prstGeom prst="rect">
            <a:avLst/>
          </a:prstGeom>
        </p:spPr>
      </p:pic>
      <p:pic>
        <p:nvPicPr>
          <p:cNvPr id="9" name="Picture 8" descr="A view of a city street&#10;&#10;Description automatically generated">
            <a:extLst>
              <a:ext uri="{FF2B5EF4-FFF2-40B4-BE49-F238E27FC236}">
                <a16:creationId xmlns:a16="http://schemas.microsoft.com/office/drawing/2014/main" id="{C44B259E-6272-0C42-BF8A-B1D1893BCBE5}"/>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 y="0"/>
            <a:ext cx="4570586" cy="6878482"/>
          </a:xfrm>
          <a:prstGeom prst="rect">
            <a:avLst/>
          </a:prstGeom>
        </p:spPr>
      </p:pic>
      <p:sp>
        <p:nvSpPr>
          <p:cNvPr id="6" name="Title 8">
            <a:extLst>
              <a:ext uri="{FF2B5EF4-FFF2-40B4-BE49-F238E27FC236}">
                <a16:creationId xmlns:a16="http://schemas.microsoft.com/office/drawing/2014/main" id="{DF7EEB3E-4341-604F-93D4-8973E58BCA7C}"/>
              </a:ext>
            </a:extLst>
          </p:cNvPr>
          <p:cNvSpPr>
            <a:spLocks noGrp="1"/>
          </p:cNvSpPr>
          <p:nvPr>
            <p:ph type="title" hasCustomPrompt="1"/>
          </p:nvPr>
        </p:nvSpPr>
        <p:spPr>
          <a:xfrm>
            <a:off x="4572000" y="1933335"/>
            <a:ext cx="4213226" cy="1110881"/>
          </a:xfrm>
        </p:spPr>
        <p:txBody>
          <a:bodyPr anchor="t"/>
          <a:lstStyle>
            <a:lvl1pPr algn="ctr">
              <a:defRPr sz="2250">
                <a:solidFill>
                  <a:srgbClr val="E64626"/>
                </a:solidFill>
              </a:defRPr>
            </a:lvl1pPr>
          </a:lstStyle>
          <a:p>
            <a:r>
              <a:rPr lang="en-US" dirty="0"/>
              <a:t>Title heading here</a:t>
            </a:r>
          </a:p>
        </p:txBody>
      </p:sp>
      <p:sp>
        <p:nvSpPr>
          <p:cNvPr id="7" name="Text Placeholder 4">
            <a:extLst>
              <a:ext uri="{FF2B5EF4-FFF2-40B4-BE49-F238E27FC236}">
                <a16:creationId xmlns:a16="http://schemas.microsoft.com/office/drawing/2014/main" id="{5ABD1C5C-9B25-FE41-B22C-11D3D9ACC5E1}"/>
              </a:ext>
            </a:extLst>
          </p:cNvPr>
          <p:cNvSpPr>
            <a:spLocks noGrp="1"/>
          </p:cNvSpPr>
          <p:nvPr>
            <p:ph type="body" sz="quarter" idx="13" hasCustomPrompt="1"/>
          </p:nvPr>
        </p:nvSpPr>
        <p:spPr>
          <a:xfrm>
            <a:off x="4572000" y="3229281"/>
            <a:ext cx="4213226" cy="708607"/>
          </a:xfrm>
        </p:spPr>
        <p:txBody>
          <a:bodyPr/>
          <a:lstStyle>
            <a:lvl1pPr marL="0" indent="0" algn="ctr">
              <a:lnSpc>
                <a:spcPct val="90000"/>
              </a:lnSpc>
              <a:buNone/>
              <a:defRPr sz="1800">
                <a:solidFill>
                  <a:srgbClr val="000000"/>
                </a:solidFill>
              </a:defRPr>
            </a:lvl1pPr>
            <a:lvl2pPr marL="342900" indent="0">
              <a:buNone/>
              <a:defRPr/>
            </a:lvl2pPr>
            <a:lvl3pPr marL="685800" indent="0">
              <a:buNone/>
              <a:defRPr/>
            </a:lvl3pPr>
            <a:lvl4pPr marL="1028700" indent="0">
              <a:buNone/>
              <a:defRPr/>
            </a:lvl4pPr>
            <a:lvl5pPr marL="1371600" indent="0">
              <a:buNone/>
              <a:defRPr/>
            </a:lvl5pPr>
          </a:lstStyle>
          <a:p>
            <a:pPr lvl="0"/>
            <a:r>
              <a:rPr lang="en-US" dirty="0"/>
              <a:t>Presented by</a:t>
            </a:r>
          </a:p>
        </p:txBody>
      </p:sp>
    </p:spTree>
    <p:extLst>
      <p:ext uri="{BB962C8B-B14F-4D97-AF65-F5344CB8AC3E}">
        <p14:creationId xmlns:p14="http://schemas.microsoft.com/office/powerpoint/2010/main" val="111882396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4_Ttitle page with image left">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4EF979D-7E56-7547-B8BB-956A1182E867}"/>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754381" y="4178043"/>
            <a:ext cx="1854200" cy="641350"/>
          </a:xfrm>
          <a:prstGeom prst="rect">
            <a:avLst/>
          </a:prstGeom>
        </p:spPr>
      </p:pic>
      <p:pic>
        <p:nvPicPr>
          <p:cNvPr id="8" name="Picture 7">
            <a:extLst>
              <a:ext uri="{FF2B5EF4-FFF2-40B4-BE49-F238E27FC236}">
                <a16:creationId xmlns:a16="http://schemas.microsoft.com/office/drawing/2014/main" id="{19ACA6BD-87ED-E544-AA52-CC90E7838E3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rot="16200000">
            <a:off x="-1144412" y="1142999"/>
            <a:ext cx="6858000" cy="4572000"/>
          </a:xfrm>
          <a:prstGeom prst="rect">
            <a:avLst/>
          </a:prstGeom>
        </p:spPr>
      </p:pic>
      <p:sp>
        <p:nvSpPr>
          <p:cNvPr id="6" name="Title 8">
            <a:extLst>
              <a:ext uri="{FF2B5EF4-FFF2-40B4-BE49-F238E27FC236}">
                <a16:creationId xmlns:a16="http://schemas.microsoft.com/office/drawing/2014/main" id="{2B41AB82-F6FD-A14F-A795-74E2164F4B9B}"/>
              </a:ext>
            </a:extLst>
          </p:cNvPr>
          <p:cNvSpPr>
            <a:spLocks noGrp="1"/>
          </p:cNvSpPr>
          <p:nvPr>
            <p:ph type="title" hasCustomPrompt="1"/>
          </p:nvPr>
        </p:nvSpPr>
        <p:spPr>
          <a:xfrm>
            <a:off x="4572000" y="1933335"/>
            <a:ext cx="4213226" cy="1110881"/>
          </a:xfrm>
        </p:spPr>
        <p:txBody>
          <a:bodyPr anchor="t"/>
          <a:lstStyle>
            <a:lvl1pPr algn="ctr">
              <a:defRPr sz="2250">
                <a:solidFill>
                  <a:srgbClr val="E64626"/>
                </a:solidFill>
              </a:defRPr>
            </a:lvl1pPr>
          </a:lstStyle>
          <a:p>
            <a:r>
              <a:rPr lang="en-US" dirty="0"/>
              <a:t>Title heading here</a:t>
            </a:r>
          </a:p>
        </p:txBody>
      </p:sp>
      <p:sp>
        <p:nvSpPr>
          <p:cNvPr id="7" name="Text Placeholder 4">
            <a:extLst>
              <a:ext uri="{FF2B5EF4-FFF2-40B4-BE49-F238E27FC236}">
                <a16:creationId xmlns:a16="http://schemas.microsoft.com/office/drawing/2014/main" id="{5354EEAE-2CF0-A74F-85DF-D847982F4515}"/>
              </a:ext>
            </a:extLst>
          </p:cNvPr>
          <p:cNvSpPr>
            <a:spLocks noGrp="1"/>
          </p:cNvSpPr>
          <p:nvPr>
            <p:ph type="body" sz="quarter" idx="13" hasCustomPrompt="1"/>
          </p:nvPr>
        </p:nvSpPr>
        <p:spPr>
          <a:xfrm>
            <a:off x="4572000" y="3229281"/>
            <a:ext cx="4213226" cy="708607"/>
          </a:xfrm>
        </p:spPr>
        <p:txBody>
          <a:bodyPr/>
          <a:lstStyle>
            <a:lvl1pPr marL="0" indent="0" algn="ctr">
              <a:lnSpc>
                <a:spcPct val="90000"/>
              </a:lnSpc>
              <a:buNone/>
              <a:defRPr sz="1800">
                <a:solidFill>
                  <a:srgbClr val="000000"/>
                </a:solidFill>
              </a:defRPr>
            </a:lvl1pPr>
            <a:lvl2pPr marL="342900" indent="0">
              <a:buNone/>
              <a:defRPr/>
            </a:lvl2pPr>
            <a:lvl3pPr marL="685800" indent="0">
              <a:buNone/>
              <a:defRPr/>
            </a:lvl3pPr>
            <a:lvl4pPr marL="1028700" indent="0">
              <a:buNone/>
              <a:defRPr/>
            </a:lvl4pPr>
            <a:lvl5pPr marL="1371600" indent="0">
              <a:buNone/>
              <a:defRPr/>
            </a:lvl5pPr>
          </a:lstStyle>
          <a:p>
            <a:pPr lvl="0"/>
            <a:r>
              <a:rPr lang="en-US" dirty="0"/>
              <a:t>Presented by</a:t>
            </a:r>
          </a:p>
        </p:txBody>
      </p:sp>
    </p:spTree>
    <p:extLst>
      <p:ext uri="{BB962C8B-B14F-4D97-AF65-F5344CB8AC3E}">
        <p14:creationId xmlns:p14="http://schemas.microsoft.com/office/powerpoint/2010/main" val="35800045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5_Ttitle page with image left">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4EF979D-7E56-7547-B8BB-956A1182E867}"/>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754381" y="4178043"/>
            <a:ext cx="1854200" cy="641350"/>
          </a:xfrm>
          <a:prstGeom prst="rect">
            <a:avLst/>
          </a:prstGeom>
        </p:spPr>
      </p:pic>
      <p:pic>
        <p:nvPicPr>
          <p:cNvPr id="9" name="Picture 8">
            <a:extLst>
              <a:ext uri="{FF2B5EF4-FFF2-40B4-BE49-F238E27FC236}">
                <a16:creationId xmlns:a16="http://schemas.microsoft.com/office/drawing/2014/main" id="{ED736CF8-0BFE-3942-AFED-8E09806047B1}"/>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2824" y="0"/>
            <a:ext cx="4572001" cy="6858000"/>
          </a:xfrm>
          <a:prstGeom prst="rect">
            <a:avLst/>
          </a:prstGeom>
        </p:spPr>
      </p:pic>
      <p:sp>
        <p:nvSpPr>
          <p:cNvPr id="6" name="Title 8">
            <a:extLst>
              <a:ext uri="{FF2B5EF4-FFF2-40B4-BE49-F238E27FC236}">
                <a16:creationId xmlns:a16="http://schemas.microsoft.com/office/drawing/2014/main" id="{34CA6C71-0359-D349-8D45-93375CB5EAF7}"/>
              </a:ext>
            </a:extLst>
          </p:cNvPr>
          <p:cNvSpPr>
            <a:spLocks noGrp="1"/>
          </p:cNvSpPr>
          <p:nvPr>
            <p:ph type="title" hasCustomPrompt="1"/>
          </p:nvPr>
        </p:nvSpPr>
        <p:spPr>
          <a:xfrm>
            <a:off x="4572000" y="1933335"/>
            <a:ext cx="4213226" cy="1110881"/>
          </a:xfrm>
        </p:spPr>
        <p:txBody>
          <a:bodyPr anchor="t"/>
          <a:lstStyle>
            <a:lvl1pPr algn="ctr">
              <a:defRPr sz="2250">
                <a:solidFill>
                  <a:srgbClr val="E64626"/>
                </a:solidFill>
              </a:defRPr>
            </a:lvl1pPr>
          </a:lstStyle>
          <a:p>
            <a:r>
              <a:rPr lang="en-US" dirty="0"/>
              <a:t>Title heading here</a:t>
            </a:r>
          </a:p>
        </p:txBody>
      </p:sp>
      <p:sp>
        <p:nvSpPr>
          <p:cNvPr id="7" name="Text Placeholder 4">
            <a:extLst>
              <a:ext uri="{FF2B5EF4-FFF2-40B4-BE49-F238E27FC236}">
                <a16:creationId xmlns:a16="http://schemas.microsoft.com/office/drawing/2014/main" id="{DA164447-1611-7049-9594-1519C51DD081}"/>
              </a:ext>
            </a:extLst>
          </p:cNvPr>
          <p:cNvSpPr>
            <a:spLocks noGrp="1"/>
          </p:cNvSpPr>
          <p:nvPr>
            <p:ph type="body" sz="quarter" idx="13" hasCustomPrompt="1"/>
          </p:nvPr>
        </p:nvSpPr>
        <p:spPr>
          <a:xfrm>
            <a:off x="4572000" y="3229281"/>
            <a:ext cx="4213226" cy="708607"/>
          </a:xfrm>
        </p:spPr>
        <p:txBody>
          <a:bodyPr/>
          <a:lstStyle>
            <a:lvl1pPr marL="0" indent="0" algn="ctr">
              <a:lnSpc>
                <a:spcPct val="90000"/>
              </a:lnSpc>
              <a:buNone/>
              <a:defRPr sz="1800">
                <a:solidFill>
                  <a:srgbClr val="000000"/>
                </a:solidFill>
              </a:defRPr>
            </a:lvl1pPr>
            <a:lvl2pPr marL="342900" indent="0">
              <a:buNone/>
              <a:defRPr/>
            </a:lvl2pPr>
            <a:lvl3pPr marL="685800" indent="0">
              <a:buNone/>
              <a:defRPr/>
            </a:lvl3pPr>
            <a:lvl4pPr marL="1028700" indent="0">
              <a:buNone/>
              <a:defRPr/>
            </a:lvl4pPr>
            <a:lvl5pPr marL="1371600" indent="0">
              <a:buNone/>
              <a:defRPr/>
            </a:lvl5pPr>
          </a:lstStyle>
          <a:p>
            <a:pPr lvl="0"/>
            <a:r>
              <a:rPr lang="en-US" dirty="0"/>
              <a:t>Presented by</a:t>
            </a:r>
          </a:p>
        </p:txBody>
      </p:sp>
    </p:spTree>
    <p:extLst>
      <p:ext uri="{BB962C8B-B14F-4D97-AF65-F5344CB8AC3E}">
        <p14:creationId xmlns:p14="http://schemas.microsoft.com/office/powerpoint/2010/main" val="309015081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7_Ttitle page with image left">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4EF979D-7E56-7547-B8BB-956A1182E867}"/>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754381" y="4178043"/>
            <a:ext cx="1854200" cy="641350"/>
          </a:xfrm>
          <a:prstGeom prst="rect">
            <a:avLst/>
          </a:prstGeom>
        </p:spPr>
      </p:pic>
      <p:pic>
        <p:nvPicPr>
          <p:cNvPr id="9" name="Picture 8">
            <a:extLst>
              <a:ext uri="{FF2B5EF4-FFF2-40B4-BE49-F238E27FC236}">
                <a16:creationId xmlns:a16="http://schemas.microsoft.com/office/drawing/2014/main" id="{1003A5B7-5064-D048-8661-999C9AECB9E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467" y="0"/>
            <a:ext cx="4567711" cy="6858000"/>
          </a:xfrm>
          <a:prstGeom prst="rect">
            <a:avLst/>
          </a:prstGeom>
        </p:spPr>
      </p:pic>
      <p:sp>
        <p:nvSpPr>
          <p:cNvPr id="6" name="Title 8">
            <a:extLst>
              <a:ext uri="{FF2B5EF4-FFF2-40B4-BE49-F238E27FC236}">
                <a16:creationId xmlns:a16="http://schemas.microsoft.com/office/drawing/2014/main" id="{4EDAF01D-2041-E84F-B6D8-CBEFE51F1BE1}"/>
              </a:ext>
            </a:extLst>
          </p:cNvPr>
          <p:cNvSpPr>
            <a:spLocks noGrp="1"/>
          </p:cNvSpPr>
          <p:nvPr>
            <p:ph type="title" hasCustomPrompt="1"/>
          </p:nvPr>
        </p:nvSpPr>
        <p:spPr>
          <a:xfrm>
            <a:off x="4572000" y="1933335"/>
            <a:ext cx="4213226" cy="1110881"/>
          </a:xfrm>
        </p:spPr>
        <p:txBody>
          <a:bodyPr anchor="t"/>
          <a:lstStyle>
            <a:lvl1pPr algn="ctr">
              <a:defRPr sz="2250">
                <a:solidFill>
                  <a:srgbClr val="E64626"/>
                </a:solidFill>
              </a:defRPr>
            </a:lvl1pPr>
          </a:lstStyle>
          <a:p>
            <a:r>
              <a:rPr lang="en-US" dirty="0"/>
              <a:t>Title heading here</a:t>
            </a:r>
          </a:p>
        </p:txBody>
      </p:sp>
      <p:sp>
        <p:nvSpPr>
          <p:cNvPr id="7" name="Text Placeholder 4">
            <a:extLst>
              <a:ext uri="{FF2B5EF4-FFF2-40B4-BE49-F238E27FC236}">
                <a16:creationId xmlns:a16="http://schemas.microsoft.com/office/drawing/2014/main" id="{C910BAC9-4B1C-104D-9E47-ED0784C100AB}"/>
              </a:ext>
            </a:extLst>
          </p:cNvPr>
          <p:cNvSpPr>
            <a:spLocks noGrp="1"/>
          </p:cNvSpPr>
          <p:nvPr>
            <p:ph type="body" sz="quarter" idx="13" hasCustomPrompt="1"/>
          </p:nvPr>
        </p:nvSpPr>
        <p:spPr>
          <a:xfrm>
            <a:off x="4572000" y="3229281"/>
            <a:ext cx="4213226" cy="708607"/>
          </a:xfrm>
        </p:spPr>
        <p:txBody>
          <a:bodyPr/>
          <a:lstStyle>
            <a:lvl1pPr marL="0" indent="0" algn="ctr">
              <a:lnSpc>
                <a:spcPct val="90000"/>
              </a:lnSpc>
              <a:buNone/>
              <a:defRPr sz="1800">
                <a:solidFill>
                  <a:srgbClr val="000000"/>
                </a:solidFill>
              </a:defRPr>
            </a:lvl1pPr>
            <a:lvl2pPr marL="342900" indent="0">
              <a:buNone/>
              <a:defRPr/>
            </a:lvl2pPr>
            <a:lvl3pPr marL="685800" indent="0">
              <a:buNone/>
              <a:defRPr/>
            </a:lvl3pPr>
            <a:lvl4pPr marL="1028700" indent="0">
              <a:buNone/>
              <a:defRPr/>
            </a:lvl4pPr>
            <a:lvl5pPr marL="1371600" indent="0">
              <a:buNone/>
              <a:defRPr/>
            </a:lvl5pPr>
          </a:lstStyle>
          <a:p>
            <a:pPr lvl="0"/>
            <a:r>
              <a:rPr lang="en-US" dirty="0"/>
              <a:t>Presented by</a:t>
            </a:r>
          </a:p>
        </p:txBody>
      </p:sp>
    </p:spTree>
    <p:extLst>
      <p:ext uri="{BB962C8B-B14F-4D97-AF65-F5344CB8AC3E}">
        <p14:creationId xmlns:p14="http://schemas.microsoft.com/office/powerpoint/2010/main" val="64619788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8_Ttitle page with image left">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4EF979D-7E56-7547-B8BB-956A1182E867}"/>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754381" y="4178043"/>
            <a:ext cx="1854200" cy="641350"/>
          </a:xfrm>
          <a:prstGeom prst="rect">
            <a:avLst/>
          </a:prstGeom>
        </p:spPr>
      </p:pic>
      <p:pic>
        <p:nvPicPr>
          <p:cNvPr id="7" name="Picture 6" descr="A view of a city&#10;&#10;Description automatically generated">
            <a:extLst>
              <a:ext uri="{FF2B5EF4-FFF2-40B4-BE49-F238E27FC236}">
                <a16:creationId xmlns:a16="http://schemas.microsoft.com/office/drawing/2014/main" id="{9EB905A6-BE74-284C-B5E2-A26B32F87D51}"/>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0" y="-1"/>
            <a:ext cx="4644732" cy="6858001"/>
          </a:xfrm>
          <a:prstGeom prst="rect">
            <a:avLst/>
          </a:prstGeom>
        </p:spPr>
      </p:pic>
      <p:sp>
        <p:nvSpPr>
          <p:cNvPr id="6" name="Title 8">
            <a:extLst>
              <a:ext uri="{FF2B5EF4-FFF2-40B4-BE49-F238E27FC236}">
                <a16:creationId xmlns:a16="http://schemas.microsoft.com/office/drawing/2014/main" id="{DB09AC9A-1767-5842-8550-B820C6D588E4}"/>
              </a:ext>
            </a:extLst>
          </p:cNvPr>
          <p:cNvSpPr>
            <a:spLocks noGrp="1"/>
          </p:cNvSpPr>
          <p:nvPr>
            <p:ph type="title" hasCustomPrompt="1"/>
          </p:nvPr>
        </p:nvSpPr>
        <p:spPr>
          <a:xfrm>
            <a:off x="4644732" y="1933335"/>
            <a:ext cx="4140493" cy="1110881"/>
          </a:xfrm>
        </p:spPr>
        <p:txBody>
          <a:bodyPr anchor="t"/>
          <a:lstStyle>
            <a:lvl1pPr algn="ctr">
              <a:defRPr sz="2250">
                <a:solidFill>
                  <a:srgbClr val="E64626"/>
                </a:solidFill>
              </a:defRPr>
            </a:lvl1pPr>
          </a:lstStyle>
          <a:p>
            <a:r>
              <a:rPr lang="en-US" dirty="0"/>
              <a:t>Title heading here</a:t>
            </a:r>
          </a:p>
        </p:txBody>
      </p:sp>
      <p:sp>
        <p:nvSpPr>
          <p:cNvPr id="8" name="Text Placeholder 4">
            <a:extLst>
              <a:ext uri="{FF2B5EF4-FFF2-40B4-BE49-F238E27FC236}">
                <a16:creationId xmlns:a16="http://schemas.microsoft.com/office/drawing/2014/main" id="{6331ED38-EFEC-C542-B2BE-6888C3E5406A}"/>
              </a:ext>
            </a:extLst>
          </p:cNvPr>
          <p:cNvSpPr>
            <a:spLocks noGrp="1"/>
          </p:cNvSpPr>
          <p:nvPr>
            <p:ph type="body" sz="quarter" idx="13" hasCustomPrompt="1"/>
          </p:nvPr>
        </p:nvSpPr>
        <p:spPr>
          <a:xfrm>
            <a:off x="4644732" y="3229281"/>
            <a:ext cx="4140493" cy="708607"/>
          </a:xfrm>
        </p:spPr>
        <p:txBody>
          <a:bodyPr/>
          <a:lstStyle>
            <a:lvl1pPr marL="0" indent="0" algn="ctr">
              <a:lnSpc>
                <a:spcPct val="90000"/>
              </a:lnSpc>
              <a:buNone/>
              <a:defRPr sz="1800">
                <a:solidFill>
                  <a:srgbClr val="000000"/>
                </a:solidFill>
              </a:defRPr>
            </a:lvl1pPr>
            <a:lvl2pPr marL="342900" indent="0">
              <a:buNone/>
              <a:defRPr/>
            </a:lvl2pPr>
            <a:lvl3pPr marL="685800" indent="0">
              <a:buNone/>
              <a:defRPr/>
            </a:lvl3pPr>
            <a:lvl4pPr marL="1028700" indent="0">
              <a:buNone/>
              <a:defRPr/>
            </a:lvl4pPr>
            <a:lvl5pPr marL="1371600" indent="0">
              <a:buNone/>
              <a:defRPr/>
            </a:lvl5pPr>
          </a:lstStyle>
          <a:p>
            <a:pPr lvl="0"/>
            <a:r>
              <a:rPr lang="en-US" dirty="0"/>
              <a:t>Presented by</a:t>
            </a:r>
          </a:p>
        </p:txBody>
      </p:sp>
    </p:spTree>
    <p:extLst>
      <p:ext uri="{BB962C8B-B14F-4D97-AF65-F5344CB8AC3E}">
        <p14:creationId xmlns:p14="http://schemas.microsoft.com/office/powerpoint/2010/main" val="87263874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9_Ttitle page with image left">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4EF979D-7E56-7547-B8BB-956A1182E867}"/>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754381" y="4178043"/>
            <a:ext cx="1854200" cy="641350"/>
          </a:xfrm>
          <a:prstGeom prst="rect">
            <a:avLst/>
          </a:prstGeom>
        </p:spPr>
      </p:pic>
      <p:pic>
        <p:nvPicPr>
          <p:cNvPr id="8" name="Picture 7" descr="A picture containing indoor, cabinet, wall&#10;&#10;Description automatically generated">
            <a:extLst>
              <a:ext uri="{FF2B5EF4-FFF2-40B4-BE49-F238E27FC236}">
                <a16:creationId xmlns:a16="http://schemas.microsoft.com/office/drawing/2014/main" id="{27F689C2-6A78-7942-A588-508194835C71}"/>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91277" y="1"/>
            <a:ext cx="4751841" cy="6858000"/>
          </a:xfrm>
          <a:prstGeom prst="rect">
            <a:avLst/>
          </a:prstGeom>
        </p:spPr>
      </p:pic>
      <p:sp>
        <p:nvSpPr>
          <p:cNvPr id="6" name="Title 8">
            <a:extLst>
              <a:ext uri="{FF2B5EF4-FFF2-40B4-BE49-F238E27FC236}">
                <a16:creationId xmlns:a16="http://schemas.microsoft.com/office/drawing/2014/main" id="{30A4751E-49F4-A445-97AC-C27C9C8B9020}"/>
              </a:ext>
            </a:extLst>
          </p:cNvPr>
          <p:cNvSpPr>
            <a:spLocks noGrp="1"/>
          </p:cNvSpPr>
          <p:nvPr>
            <p:ph type="title" hasCustomPrompt="1"/>
          </p:nvPr>
        </p:nvSpPr>
        <p:spPr>
          <a:xfrm>
            <a:off x="4660563" y="1933335"/>
            <a:ext cx="4124662" cy="1110881"/>
          </a:xfrm>
        </p:spPr>
        <p:txBody>
          <a:bodyPr anchor="t"/>
          <a:lstStyle>
            <a:lvl1pPr algn="ctr">
              <a:defRPr sz="2250">
                <a:solidFill>
                  <a:srgbClr val="E64626"/>
                </a:solidFill>
              </a:defRPr>
            </a:lvl1pPr>
          </a:lstStyle>
          <a:p>
            <a:r>
              <a:rPr lang="en-US" dirty="0"/>
              <a:t>Title heading here</a:t>
            </a:r>
          </a:p>
        </p:txBody>
      </p:sp>
      <p:sp>
        <p:nvSpPr>
          <p:cNvPr id="7" name="Text Placeholder 4">
            <a:extLst>
              <a:ext uri="{FF2B5EF4-FFF2-40B4-BE49-F238E27FC236}">
                <a16:creationId xmlns:a16="http://schemas.microsoft.com/office/drawing/2014/main" id="{E32DD430-5342-F449-BF47-89D3B8DA8DDA}"/>
              </a:ext>
            </a:extLst>
          </p:cNvPr>
          <p:cNvSpPr>
            <a:spLocks noGrp="1"/>
          </p:cNvSpPr>
          <p:nvPr>
            <p:ph type="body" sz="quarter" idx="13" hasCustomPrompt="1"/>
          </p:nvPr>
        </p:nvSpPr>
        <p:spPr>
          <a:xfrm>
            <a:off x="4660563" y="3229281"/>
            <a:ext cx="4124662" cy="708607"/>
          </a:xfrm>
        </p:spPr>
        <p:txBody>
          <a:bodyPr/>
          <a:lstStyle>
            <a:lvl1pPr marL="0" indent="0" algn="ctr">
              <a:lnSpc>
                <a:spcPct val="90000"/>
              </a:lnSpc>
              <a:buNone/>
              <a:defRPr sz="1800">
                <a:solidFill>
                  <a:srgbClr val="000000"/>
                </a:solidFill>
              </a:defRPr>
            </a:lvl1pPr>
            <a:lvl2pPr marL="342900" indent="0">
              <a:buNone/>
              <a:defRPr/>
            </a:lvl2pPr>
            <a:lvl3pPr marL="685800" indent="0">
              <a:buNone/>
              <a:defRPr/>
            </a:lvl3pPr>
            <a:lvl4pPr marL="1028700" indent="0">
              <a:buNone/>
              <a:defRPr/>
            </a:lvl4pPr>
            <a:lvl5pPr marL="1371600" indent="0">
              <a:buNone/>
              <a:defRPr/>
            </a:lvl5pPr>
          </a:lstStyle>
          <a:p>
            <a:pPr lvl="0"/>
            <a:r>
              <a:rPr lang="en-US" dirty="0"/>
              <a:t>Presented by</a:t>
            </a:r>
          </a:p>
        </p:txBody>
      </p:sp>
    </p:spTree>
    <p:extLst>
      <p:ext uri="{BB962C8B-B14F-4D97-AF65-F5344CB8AC3E}">
        <p14:creationId xmlns:p14="http://schemas.microsoft.com/office/powerpoint/2010/main" val="290465674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10_Ttitle page with image left">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4EF979D-7E56-7547-B8BB-956A1182E867}"/>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754381" y="4178043"/>
            <a:ext cx="1854200" cy="641350"/>
          </a:xfrm>
          <a:prstGeom prst="rect">
            <a:avLst/>
          </a:prstGeom>
        </p:spPr>
      </p:pic>
      <p:pic>
        <p:nvPicPr>
          <p:cNvPr id="7" name="Picture 6" descr="A sign on the side of a building&#10;&#10;Description automatically generated">
            <a:extLst>
              <a:ext uri="{FF2B5EF4-FFF2-40B4-BE49-F238E27FC236}">
                <a16:creationId xmlns:a16="http://schemas.microsoft.com/office/drawing/2014/main" id="{2BFF2486-BD80-BC41-BEB9-8204AB849B76}"/>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83361" y="0"/>
            <a:ext cx="4743925" cy="6858000"/>
          </a:xfrm>
          <a:prstGeom prst="rect">
            <a:avLst/>
          </a:prstGeom>
        </p:spPr>
      </p:pic>
      <p:sp>
        <p:nvSpPr>
          <p:cNvPr id="6" name="Title 8">
            <a:extLst>
              <a:ext uri="{FF2B5EF4-FFF2-40B4-BE49-F238E27FC236}">
                <a16:creationId xmlns:a16="http://schemas.microsoft.com/office/drawing/2014/main" id="{F3AC9F10-430E-D444-A672-B0D1ADEF1232}"/>
              </a:ext>
            </a:extLst>
          </p:cNvPr>
          <p:cNvSpPr>
            <a:spLocks noGrp="1"/>
          </p:cNvSpPr>
          <p:nvPr>
            <p:ph type="title" hasCustomPrompt="1"/>
          </p:nvPr>
        </p:nvSpPr>
        <p:spPr>
          <a:xfrm>
            <a:off x="4660563" y="1933335"/>
            <a:ext cx="4124662" cy="1110881"/>
          </a:xfrm>
        </p:spPr>
        <p:txBody>
          <a:bodyPr anchor="t"/>
          <a:lstStyle>
            <a:lvl1pPr algn="ctr">
              <a:defRPr sz="2250">
                <a:solidFill>
                  <a:srgbClr val="E64626"/>
                </a:solidFill>
              </a:defRPr>
            </a:lvl1pPr>
          </a:lstStyle>
          <a:p>
            <a:r>
              <a:rPr lang="en-US" dirty="0"/>
              <a:t>Title heading here</a:t>
            </a:r>
          </a:p>
        </p:txBody>
      </p:sp>
      <p:sp>
        <p:nvSpPr>
          <p:cNvPr id="8" name="Text Placeholder 4">
            <a:extLst>
              <a:ext uri="{FF2B5EF4-FFF2-40B4-BE49-F238E27FC236}">
                <a16:creationId xmlns:a16="http://schemas.microsoft.com/office/drawing/2014/main" id="{5DBFF451-4408-CC4B-92C7-7FEA650023F1}"/>
              </a:ext>
            </a:extLst>
          </p:cNvPr>
          <p:cNvSpPr>
            <a:spLocks noGrp="1"/>
          </p:cNvSpPr>
          <p:nvPr>
            <p:ph type="body" sz="quarter" idx="13" hasCustomPrompt="1"/>
          </p:nvPr>
        </p:nvSpPr>
        <p:spPr>
          <a:xfrm>
            <a:off x="4660563" y="3229281"/>
            <a:ext cx="4124662" cy="708607"/>
          </a:xfrm>
        </p:spPr>
        <p:txBody>
          <a:bodyPr/>
          <a:lstStyle>
            <a:lvl1pPr marL="0" indent="0" algn="ctr">
              <a:lnSpc>
                <a:spcPct val="90000"/>
              </a:lnSpc>
              <a:buNone/>
              <a:defRPr sz="1800">
                <a:solidFill>
                  <a:srgbClr val="000000"/>
                </a:solidFill>
              </a:defRPr>
            </a:lvl1pPr>
            <a:lvl2pPr marL="342900" indent="0">
              <a:buNone/>
              <a:defRPr/>
            </a:lvl2pPr>
            <a:lvl3pPr marL="685800" indent="0">
              <a:buNone/>
              <a:defRPr/>
            </a:lvl3pPr>
            <a:lvl4pPr marL="1028700" indent="0">
              <a:buNone/>
              <a:defRPr/>
            </a:lvl4pPr>
            <a:lvl5pPr marL="1371600" indent="0">
              <a:buNone/>
              <a:defRPr/>
            </a:lvl5pPr>
          </a:lstStyle>
          <a:p>
            <a:pPr lvl="0"/>
            <a:r>
              <a:rPr lang="en-US" dirty="0"/>
              <a:t>Presented by</a:t>
            </a:r>
          </a:p>
        </p:txBody>
      </p:sp>
    </p:spTree>
    <p:extLst>
      <p:ext uri="{BB962C8B-B14F-4D97-AF65-F5344CB8AC3E}">
        <p14:creationId xmlns:p14="http://schemas.microsoft.com/office/powerpoint/2010/main" val="112768116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chapter slide and image">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2" y="0"/>
            <a:ext cx="9143999" cy="6858000"/>
          </a:xfrm>
        </p:spPr>
        <p:txBody>
          <a:bodyPr rtlCol="0" anchor="ctr" anchorCtr="1">
            <a:normAutofit/>
          </a:bodyPr>
          <a:lstStyle>
            <a:lvl1pPr marL="0" indent="0" algn="ctr">
              <a:buNone/>
              <a:defRPr baseline="0"/>
            </a:lvl1pPr>
          </a:lstStyle>
          <a:p>
            <a:pPr lvl="0"/>
            <a:r>
              <a:rPr lang="en-US" noProof="0"/>
              <a:t>Click icon to add picture</a:t>
            </a:r>
            <a:endParaRPr lang="en-US" noProof="0" dirty="0"/>
          </a:p>
        </p:txBody>
      </p:sp>
      <p:sp>
        <p:nvSpPr>
          <p:cNvPr id="2" name="Title 1"/>
          <p:cNvSpPr>
            <a:spLocks noGrp="1"/>
          </p:cNvSpPr>
          <p:nvPr>
            <p:ph type="title"/>
          </p:nvPr>
        </p:nvSpPr>
        <p:spPr>
          <a:xfrm>
            <a:off x="358776" y="2586965"/>
            <a:ext cx="8426450" cy="647183"/>
          </a:xfrm>
        </p:spPr>
        <p:txBody>
          <a:bodyPr/>
          <a:lstStyle>
            <a:lvl1pPr algn="ctr">
              <a:defRPr>
                <a:solidFill>
                  <a:srgbClr val="E64626"/>
                </a:solidFill>
              </a:defRPr>
            </a:lvl1pPr>
          </a:lstStyle>
          <a:p>
            <a:r>
              <a:rPr lang="en-US"/>
              <a:t>Click to edit Master title style</a:t>
            </a:r>
            <a:endParaRPr lang="en-US" dirty="0"/>
          </a:p>
        </p:txBody>
      </p:sp>
    </p:spTree>
    <p:extLst>
      <p:ext uri="{BB962C8B-B14F-4D97-AF65-F5344CB8AC3E}">
        <p14:creationId xmlns:p14="http://schemas.microsoft.com/office/powerpoint/2010/main" val="32599691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tile page ochre - centred tex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31483D-DA28-2442-A81B-F28DE6B1B7D8}"/>
              </a:ext>
            </a:extLst>
          </p:cNvPr>
          <p:cNvSpPr/>
          <p:nvPr/>
        </p:nvSpPr>
        <p:spPr>
          <a:xfrm>
            <a:off x="2" y="0"/>
            <a:ext cx="9143999" cy="6858000"/>
          </a:xfrm>
          <a:prstGeom prst="rect">
            <a:avLst/>
          </a:prstGeom>
          <a:solidFill>
            <a:srgbClr val="E6462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350" dirty="0"/>
          </a:p>
        </p:txBody>
      </p:sp>
      <p:sp>
        <p:nvSpPr>
          <p:cNvPr id="9" name="Title 8"/>
          <p:cNvSpPr>
            <a:spLocks noGrp="1"/>
          </p:cNvSpPr>
          <p:nvPr>
            <p:ph type="title" hasCustomPrompt="1"/>
          </p:nvPr>
        </p:nvSpPr>
        <p:spPr>
          <a:xfrm>
            <a:off x="381885" y="1540043"/>
            <a:ext cx="8407184" cy="708607"/>
          </a:xfrm>
        </p:spPr>
        <p:txBody>
          <a:bodyPr anchor="t"/>
          <a:lstStyle>
            <a:lvl1pPr algn="ctr">
              <a:defRPr sz="2250">
                <a:solidFill>
                  <a:schemeClr val="bg1"/>
                </a:solidFill>
              </a:defRPr>
            </a:lvl1pPr>
          </a:lstStyle>
          <a:p>
            <a:r>
              <a:rPr lang="en-US" dirty="0"/>
              <a:t>Title heading here</a:t>
            </a:r>
          </a:p>
        </p:txBody>
      </p:sp>
      <p:sp>
        <p:nvSpPr>
          <p:cNvPr id="16" name="Text Placeholder 4"/>
          <p:cNvSpPr>
            <a:spLocks noGrp="1"/>
          </p:cNvSpPr>
          <p:nvPr>
            <p:ph type="body" sz="quarter" idx="13" hasCustomPrompt="1"/>
          </p:nvPr>
        </p:nvSpPr>
        <p:spPr>
          <a:xfrm>
            <a:off x="382767" y="2392532"/>
            <a:ext cx="8406302" cy="708607"/>
          </a:xfrm>
        </p:spPr>
        <p:txBody>
          <a:bodyPr/>
          <a:lstStyle>
            <a:lvl1pPr marL="0" indent="0" algn="ctr">
              <a:lnSpc>
                <a:spcPct val="90000"/>
              </a:lnSpc>
              <a:buNone/>
              <a:defRPr sz="1800">
                <a:solidFill>
                  <a:srgbClr val="000000"/>
                </a:solidFill>
              </a:defRPr>
            </a:lvl1pPr>
            <a:lvl2pPr marL="342900" indent="0">
              <a:buNone/>
              <a:defRPr/>
            </a:lvl2pPr>
            <a:lvl3pPr marL="685800" indent="0">
              <a:buNone/>
              <a:defRPr/>
            </a:lvl3pPr>
            <a:lvl4pPr marL="1028700" indent="0">
              <a:buNone/>
              <a:defRPr/>
            </a:lvl4pPr>
            <a:lvl5pPr marL="1371600" indent="0">
              <a:buNone/>
              <a:defRPr/>
            </a:lvl5pPr>
          </a:lstStyle>
          <a:p>
            <a:pPr lvl="0"/>
            <a:r>
              <a:rPr lang="en-US" dirty="0"/>
              <a:t>Presented by</a:t>
            </a:r>
          </a:p>
        </p:txBody>
      </p:sp>
      <p:pic>
        <p:nvPicPr>
          <p:cNvPr id="7" name="Picture 6">
            <a:extLst>
              <a:ext uri="{FF2B5EF4-FFF2-40B4-BE49-F238E27FC236}">
                <a16:creationId xmlns:a16="http://schemas.microsoft.com/office/drawing/2014/main" id="{E1912338-13F8-E743-AA0B-94731D586C35}"/>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659323" y="5175903"/>
            <a:ext cx="1854200" cy="641350"/>
          </a:xfrm>
          <a:prstGeom prst="rect">
            <a:avLst/>
          </a:prstGeom>
        </p:spPr>
      </p:pic>
    </p:spTree>
    <p:extLst>
      <p:ext uri="{BB962C8B-B14F-4D97-AF65-F5344CB8AC3E}">
        <p14:creationId xmlns:p14="http://schemas.microsoft.com/office/powerpoint/2010/main" val="178620527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1_title/chapter slide and imag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28C1C5A-3399-E849-B7CC-D7F87EBB464D}"/>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1" y="2"/>
            <a:ext cx="9143999" cy="6831791"/>
          </a:xfrm>
          <a:prstGeom prst="rect">
            <a:avLst/>
          </a:prstGeom>
        </p:spPr>
      </p:pic>
      <p:sp>
        <p:nvSpPr>
          <p:cNvPr id="2" name="Title 1"/>
          <p:cNvSpPr>
            <a:spLocks noGrp="1"/>
          </p:cNvSpPr>
          <p:nvPr>
            <p:ph type="title"/>
          </p:nvPr>
        </p:nvSpPr>
        <p:spPr>
          <a:xfrm>
            <a:off x="358776" y="2586965"/>
            <a:ext cx="8426450" cy="647183"/>
          </a:xfrm>
        </p:spPr>
        <p:txBody>
          <a:bodyPr/>
          <a:lstStyle>
            <a:lvl1pPr algn="ctr">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123706287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Speaker 1">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A469141-C134-5D42-A06F-DA89145EDF43}"/>
              </a:ext>
            </a:extLst>
          </p:cNvPr>
          <p:cNvSpPr/>
          <p:nvPr/>
        </p:nvSpPr>
        <p:spPr>
          <a:xfrm>
            <a:off x="0" y="0"/>
            <a:ext cx="9144000" cy="6858000"/>
          </a:xfrm>
          <a:prstGeom prst="rect">
            <a:avLst/>
          </a:prstGeom>
          <a:solidFill>
            <a:srgbClr val="34343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8" name="Date Placeholder 3">
            <a:extLst>
              <a:ext uri="{FF2B5EF4-FFF2-40B4-BE49-F238E27FC236}">
                <a16:creationId xmlns:a16="http://schemas.microsoft.com/office/drawing/2014/main" id="{9AE58B7D-184B-584A-BF97-3560578F50E5}"/>
              </a:ext>
            </a:extLst>
          </p:cNvPr>
          <p:cNvSpPr txBox="1">
            <a:spLocks/>
          </p:cNvSpPr>
          <p:nvPr/>
        </p:nvSpPr>
        <p:spPr>
          <a:xfrm>
            <a:off x="381000" y="6356353"/>
            <a:ext cx="2133600" cy="366183"/>
          </a:xfrm>
          <a:prstGeom prst="rect">
            <a:avLst/>
          </a:prstGeom>
        </p:spPr>
        <p:txBody>
          <a:bodyPr anchor="ctr"/>
          <a:lstStyle>
            <a:defPPr>
              <a:defRPr lang="en-US"/>
            </a:defPPr>
            <a:lvl1pPr marL="0" algn="l" defTabSz="457200" rtl="0" eaLnBrk="1" latinLnBrk="0" hangingPunct="1">
              <a:defRPr lang="en-US" sz="900" b="0" i="0" u="none" strike="noStrike" kern="1200" baseline="0" smtClean="0">
                <a:solidFill>
                  <a:schemeClr val="tx1"/>
                </a:solidFill>
                <a:latin typeface="Tw Cen MT"/>
                <a:ea typeface="+mn-ea"/>
                <a:cs typeface="Tw Cen M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sz="675" dirty="0">
                <a:solidFill>
                  <a:schemeClr val="bg1"/>
                </a:solidFill>
                <a:latin typeface="Arial" panose="020B0604020202020204" pitchFamily="34" charset="0"/>
                <a:cs typeface="Arial" panose="020B0604020202020204" pitchFamily="34" charset="0"/>
              </a:rPr>
              <a:t>The University of Sydney</a:t>
            </a:r>
          </a:p>
        </p:txBody>
      </p:sp>
      <p:sp>
        <p:nvSpPr>
          <p:cNvPr id="9" name="Slide Number Placeholder 5">
            <a:extLst>
              <a:ext uri="{FF2B5EF4-FFF2-40B4-BE49-F238E27FC236}">
                <a16:creationId xmlns:a16="http://schemas.microsoft.com/office/drawing/2014/main" id="{817C0F2C-0369-A948-8D15-BB7548B8A4EE}"/>
              </a:ext>
            </a:extLst>
          </p:cNvPr>
          <p:cNvSpPr txBox="1">
            <a:spLocks/>
          </p:cNvSpPr>
          <p:nvPr/>
        </p:nvSpPr>
        <p:spPr>
          <a:xfrm>
            <a:off x="6629400" y="6356353"/>
            <a:ext cx="2133600" cy="366183"/>
          </a:xfrm>
          <a:prstGeom prst="rect">
            <a:avLst/>
          </a:prstGeom>
        </p:spPr>
        <p:txBody>
          <a:bodyPr anchor="ctr"/>
          <a:lstStyle>
            <a:defPPr>
              <a:defRPr lang="en-US"/>
            </a:defPPr>
            <a:lvl1pPr marL="0" algn="r" defTabSz="457200" rtl="0" eaLnBrk="1" latinLnBrk="0" hangingPunct="1">
              <a:defRPr sz="900" kern="1200">
                <a:solidFill>
                  <a:schemeClr val="tx1"/>
                </a:solidFill>
                <a:latin typeface="Tw Cen MT"/>
                <a:ea typeface="+mn-ea"/>
                <a:cs typeface="Tw Cen M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lang="en-US" sz="675" dirty="0">
                <a:solidFill>
                  <a:schemeClr val="bg1"/>
                </a:solidFill>
                <a:latin typeface="Arial" panose="020B0604020202020204" pitchFamily="34" charset="0"/>
                <a:cs typeface="Arial" panose="020B0604020202020204" pitchFamily="34" charset="0"/>
              </a:rPr>
              <a:t>Page </a:t>
            </a:r>
            <a:fld id="{17B45C2B-5911-204A-99D5-05E77B133151}" type="slidenum">
              <a:rPr lang="en-US" sz="675" smtClean="0">
                <a:solidFill>
                  <a:schemeClr val="bg1"/>
                </a:solidFill>
                <a:latin typeface="Arial" panose="020B0604020202020204" pitchFamily="34" charset="0"/>
                <a:cs typeface="Arial" panose="020B0604020202020204" pitchFamily="34" charset="0"/>
              </a:rPr>
              <a:pPr fontAlgn="auto">
                <a:spcBef>
                  <a:spcPts val="0"/>
                </a:spcBef>
                <a:spcAft>
                  <a:spcPts val="0"/>
                </a:spcAft>
                <a:defRPr/>
              </a:pPr>
              <a:t>‹#›</a:t>
            </a:fld>
            <a:endParaRPr lang="en-US" sz="675" dirty="0">
              <a:solidFill>
                <a:schemeClr val="bg1"/>
              </a:solidFill>
              <a:latin typeface="Arial" panose="020B0604020202020204" pitchFamily="34" charset="0"/>
              <a:cs typeface="Arial" panose="020B0604020202020204" pitchFamily="34" charset="0"/>
            </a:endParaRPr>
          </a:p>
        </p:txBody>
      </p:sp>
      <p:sp>
        <p:nvSpPr>
          <p:cNvPr id="4" name="Text Placeholder 3">
            <a:extLst>
              <a:ext uri="{FF2B5EF4-FFF2-40B4-BE49-F238E27FC236}">
                <a16:creationId xmlns:a16="http://schemas.microsoft.com/office/drawing/2014/main" id="{E35F79E3-91A0-9F4E-AB82-97A90F71A1CB}"/>
              </a:ext>
            </a:extLst>
          </p:cNvPr>
          <p:cNvSpPr>
            <a:spLocks noGrp="1"/>
          </p:cNvSpPr>
          <p:nvPr>
            <p:ph type="body" sz="quarter" idx="10" hasCustomPrompt="1"/>
          </p:nvPr>
        </p:nvSpPr>
        <p:spPr>
          <a:xfrm>
            <a:off x="358775" y="501650"/>
            <a:ext cx="8426451" cy="963662"/>
          </a:xfrm>
        </p:spPr>
        <p:txBody>
          <a:bodyPr/>
          <a:lstStyle>
            <a:lvl1pPr marL="0" indent="0" algn="ctr">
              <a:buNone/>
              <a:defRPr sz="2250">
                <a:solidFill>
                  <a:schemeClr val="bg1"/>
                </a:solidFill>
              </a:defRPr>
            </a:lvl1pPr>
            <a:lvl2pPr algn="ctr">
              <a:defRPr>
                <a:solidFill>
                  <a:schemeClr val="bg1"/>
                </a:solidFill>
              </a:defRPr>
            </a:lvl2pPr>
          </a:lstStyle>
          <a:p>
            <a:pPr lvl="0"/>
            <a:r>
              <a:rPr lang="en-US" dirty="0"/>
              <a:t>Insert heading</a:t>
            </a:r>
          </a:p>
        </p:txBody>
      </p:sp>
      <p:sp>
        <p:nvSpPr>
          <p:cNvPr id="6" name="Picture Placeholder 5">
            <a:extLst>
              <a:ext uri="{FF2B5EF4-FFF2-40B4-BE49-F238E27FC236}">
                <a16:creationId xmlns:a16="http://schemas.microsoft.com/office/drawing/2014/main" id="{28EE421A-DE97-FF4F-905F-DD673E8C1FB8}"/>
              </a:ext>
            </a:extLst>
          </p:cNvPr>
          <p:cNvSpPr>
            <a:spLocks noGrp="1"/>
          </p:cNvSpPr>
          <p:nvPr>
            <p:ph type="pic" sz="quarter" idx="11"/>
          </p:nvPr>
        </p:nvSpPr>
        <p:spPr>
          <a:xfrm>
            <a:off x="3324166" y="1549242"/>
            <a:ext cx="2495671" cy="3327561"/>
          </a:xfrm>
        </p:spPr>
        <p:txBody>
          <a:bodyPr/>
          <a:lstStyle/>
          <a:p>
            <a:r>
              <a:rPr lang="en-US"/>
              <a:t>Click icon to add picture</a:t>
            </a:r>
            <a:endParaRPr lang="en-US" dirty="0"/>
          </a:p>
        </p:txBody>
      </p:sp>
      <p:sp>
        <p:nvSpPr>
          <p:cNvPr id="10" name="Text Placeholder 3">
            <a:extLst>
              <a:ext uri="{FF2B5EF4-FFF2-40B4-BE49-F238E27FC236}">
                <a16:creationId xmlns:a16="http://schemas.microsoft.com/office/drawing/2014/main" id="{0B90342E-CD7E-6D41-8264-9DB0EE0A15EB}"/>
              </a:ext>
            </a:extLst>
          </p:cNvPr>
          <p:cNvSpPr>
            <a:spLocks noGrp="1"/>
          </p:cNvSpPr>
          <p:nvPr>
            <p:ph type="body" sz="quarter" idx="12" hasCustomPrompt="1"/>
          </p:nvPr>
        </p:nvSpPr>
        <p:spPr>
          <a:xfrm>
            <a:off x="358775" y="5041503"/>
            <a:ext cx="8426451" cy="903817"/>
          </a:xfrm>
        </p:spPr>
        <p:txBody>
          <a:bodyPr/>
          <a:lstStyle>
            <a:lvl1pPr marL="0" indent="0" algn="ctr">
              <a:buNone/>
              <a:defRPr sz="1800" b="1">
                <a:solidFill>
                  <a:schemeClr val="bg1"/>
                </a:solidFill>
              </a:defRPr>
            </a:lvl1pPr>
            <a:lvl2pPr algn="ctr">
              <a:defRPr>
                <a:solidFill>
                  <a:schemeClr val="bg1"/>
                </a:solidFill>
              </a:defRPr>
            </a:lvl2pPr>
          </a:lstStyle>
          <a:p>
            <a:pPr lvl="0"/>
            <a:r>
              <a:rPr lang="en-US" dirty="0"/>
              <a:t>First name last name</a:t>
            </a:r>
          </a:p>
          <a:p>
            <a:pPr lvl="0"/>
            <a:r>
              <a:rPr lang="en-US" dirty="0"/>
              <a:t>Centre/faculty institute</a:t>
            </a:r>
          </a:p>
        </p:txBody>
      </p:sp>
    </p:spTree>
    <p:extLst>
      <p:ext uri="{BB962C8B-B14F-4D97-AF65-F5344CB8AC3E}">
        <p14:creationId xmlns:p14="http://schemas.microsoft.com/office/powerpoint/2010/main" val="171044923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Speaker with bio">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A469141-C134-5D42-A06F-DA89145EDF43}"/>
              </a:ext>
            </a:extLst>
          </p:cNvPr>
          <p:cNvSpPr/>
          <p:nvPr/>
        </p:nvSpPr>
        <p:spPr>
          <a:xfrm>
            <a:off x="0" y="0"/>
            <a:ext cx="9144000" cy="6858000"/>
          </a:xfrm>
          <a:prstGeom prst="rect">
            <a:avLst/>
          </a:prstGeom>
          <a:solidFill>
            <a:srgbClr val="34343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sp>
        <p:nvSpPr>
          <p:cNvPr id="8" name="Date Placeholder 3">
            <a:extLst>
              <a:ext uri="{FF2B5EF4-FFF2-40B4-BE49-F238E27FC236}">
                <a16:creationId xmlns:a16="http://schemas.microsoft.com/office/drawing/2014/main" id="{9AE58B7D-184B-584A-BF97-3560578F50E5}"/>
              </a:ext>
            </a:extLst>
          </p:cNvPr>
          <p:cNvSpPr txBox="1">
            <a:spLocks/>
          </p:cNvSpPr>
          <p:nvPr/>
        </p:nvSpPr>
        <p:spPr>
          <a:xfrm>
            <a:off x="381000" y="6356353"/>
            <a:ext cx="2133600" cy="366183"/>
          </a:xfrm>
          <a:prstGeom prst="rect">
            <a:avLst/>
          </a:prstGeom>
        </p:spPr>
        <p:txBody>
          <a:bodyPr anchor="ctr"/>
          <a:lstStyle>
            <a:defPPr>
              <a:defRPr lang="en-US"/>
            </a:defPPr>
            <a:lvl1pPr marL="0" algn="l" defTabSz="457200" rtl="0" eaLnBrk="1" latinLnBrk="0" hangingPunct="1">
              <a:defRPr lang="en-US" sz="900" b="0" i="0" u="none" strike="noStrike" kern="1200" baseline="0" smtClean="0">
                <a:solidFill>
                  <a:schemeClr val="tx1"/>
                </a:solidFill>
                <a:latin typeface="Tw Cen MT"/>
                <a:ea typeface="+mn-ea"/>
                <a:cs typeface="Tw Cen M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sz="675" dirty="0">
                <a:solidFill>
                  <a:schemeClr val="bg1"/>
                </a:solidFill>
                <a:latin typeface="Arial" panose="020B0604020202020204" pitchFamily="34" charset="0"/>
                <a:cs typeface="Arial" panose="020B0604020202020204" pitchFamily="34" charset="0"/>
              </a:rPr>
              <a:t>The University of Sydney</a:t>
            </a:r>
          </a:p>
        </p:txBody>
      </p:sp>
      <p:sp>
        <p:nvSpPr>
          <p:cNvPr id="9" name="Slide Number Placeholder 5">
            <a:extLst>
              <a:ext uri="{FF2B5EF4-FFF2-40B4-BE49-F238E27FC236}">
                <a16:creationId xmlns:a16="http://schemas.microsoft.com/office/drawing/2014/main" id="{817C0F2C-0369-A948-8D15-BB7548B8A4EE}"/>
              </a:ext>
            </a:extLst>
          </p:cNvPr>
          <p:cNvSpPr txBox="1">
            <a:spLocks/>
          </p:cNvSpPr>
          <p:nvPr/>
        </p:nvSpPr>
        <p:spPr>
          <a:xfrm>
            <a:off x="6629400" y="6356353"/>
            <a:ext cx="2133600" cy="366183"/>
          </a:xfrm>
          <a:prstGeom prst="rect">
            <a:avLst/>
          </a:prstGeom>
        </p:spPr>
        <p:txBody>
          <a:bodyPr anchor="ctr"/>
          <a:lstStyle>
            <a:defPPr>
              <a:defRPr lang="en-US"/>
            </a:defPPr>
            <a:lvl1pPr marL="0" algn="r" defTabSz="457200" rtl="0" eaLnBrk="1" latinLnBrk="0" hangingPunct="1">
              <a:defRPr sz="900" kern="1200">
                <a:solidFill>
                  <a:schemeClr val="tx1"/>
                </a:solidFill>
                <a:latin typeface="Tw Cen MT"/>
                <a:ea typeface="+mn-ea"/>
                <a:cs typeface="Tw Cen M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lang="en-US" sz="675" dirty="0">
                <a:solidFill>
                  <a:schemeClr val="bg1"/>
                </a:solidFill>
                <a:latin typeface="Arial" panose="020B0604020202020204" pitchFamily="34" charset="0"/>
                <a:cs typeface="Arial" panose="020B0604020202020204" pitchFamily="34" charset="0"/>
              </a:rPr>
              <a:t>Page </a:t>
            </a:r>
            <a:fld id="{17B45C2B-5911-204A-99D5-05E77B133151}" type="slidenum">
              <a:rPr lang="en-US" sz="675" smtClean="0">
                <a:solidFill>
                  <a:schemeClr val="bg1"/>
                </a:solidFill>
                <a:latin typeface="Arial" panose="020B0604020202020204" pitchFamily="34" charset="0"/>
                <a:cs typeface="Arial" panose="020B0604020202020204" pitchFamily="34" charset="0"/>
              </a:rPr>
              <a:pPr fontAlgn="auto">
                <a:spcBef>
                  <a:spcPts val="0"/>
                </a:spcBef>
                <a:spcAft>
                  <a:spcPts val="0"/>
                </a:spcAft>
                <a:defRPr/>
              </a:pPr>
              <a:t>‹#›</a:t>
            </a:fld>
            <a:endParaRPr lang="en-US" sz="675" dirty="0">
              <a:solidFill>
                <a:schemeClr val="bg1"/>
              </a:solidFill>
              <a:latin typeface="Arial" panose="020B0604020202020204" pitchFamily="34" charset="0"/>
              <a:cs typeface="Arial" panose="020B0604020202020204" pitchFamily="34" charset="0"/>
            </a:endParaRPr>
          </a:p>
        </p:txBody>
      </p:sp>
      <p:sp>
        <p:nvSpPr>
          <p:cNvPr id="4" name="Text Placeholder 3">
            <a:extLst>
              <a:ext uri="{FF2B5EF4-FFF2-40B4-BE49-F238E27FC236}">
                <a16:creationId xmlns:a16="http://schemas.microsoft.com/office/drawing/2014/main" id="{E35F79E3-91A0-9F4E-AB82-97A90F71A1CB}"/>
              </a:ext>
            </a:extLst>
          </p:cNvPr>
          <p:cNvSpPr>
            <a:spLocks noGrp="1"/>
          </p:cNvSpPr>
          <p:nvPr>
            <p:ph type="body" sz="quarter" idx="10" hasCustomPrompt="1"/>
          </p:nvPr>
        </p:nvSpPr>
        <p:spPr>
          <a:xfrm>
            <a:off x="358775" y="501650"/>
            <a:ext cx="8404224" cy="912124"/>
          </a:xfrm>
        </p:spPr>
        <p:txBody>
          <a:bodyPr/>
          <a:lstStyle>
            <a:lvl1pPr marL="0" indent="0" algn="l">
              <a:buNone/>
              <a:defRPr sz="2250">
                <a:solidFill>
                  <a:schemeClr val="bg1"/>
                </a:solidFill>
              </a:defRPr>
            </a:lvl1pPr>
            <a:lvl2pPr algn="ctr">
              <a:defRPr>
                <a:solidFill>
                  <a:schemeClr val="bg1"/>
                </a:solidFill>
              </a:defRPr>
            </a:lvl2pPr>
          </a:lstStyle>
          <a:p>
            <a:pPr lvl="0"/>
            <a:r>
              <a:rPr lang="en-US" dirty="0"/>
              <a:t>Insert heading</a:t>
            </a:r>
          </a:p>
        </p:txBody>
      </p:sp>
      <p:sp>
        <p:nvSpPr>
          <p:cNvPr id="6" name="Picture Placeholder 5">
            <a:extLst>
              <a:ext uri="{FF2B5EF4-FFF2-40B4-BE49-F238E27FC236}">
                <a16:creationId xmlns:a16="http://schemas.microsoft.com/office/drawing/2014/main" id="{28EE421A-DE97-FF4F-905F-DD673E8C1FB8}"/>
              </a:ext>
            </a:extLst>
          </p:cNvPr>
          <p:cNvSpPr>
            <a:spLocks noGrp="1"/>
          </p:cNvSpPr>
          <p:nvPr>
            <p:ph type="pic" sz="quarter" idx="11"/>
          </p:nvPr>
        </p:nvSpPr>
        <p:spPr>
          <a:xfrm>
            <a:off x="381002" y="1549242"/>
            <a:ext cx="2495671" cy="3327561"/>
          </a:xfrm>
        </p:spPr>
        <p:txBody>
          <a:bodyPr/>
          <a:lstStyle/>
          <a:p>
            <a:r>
              <a:rPr lang="en-US"/>
              <a:t>Click icon to add picture</a:t>
            </a:r>
            <a:endParaRPr lang="en-US" dirty="0"/>
          </a:p>
        </p:txBody>
      </p:sp>
      <p:sp>
        <p:nvSpPr>
          <p:cNvPr id="11" name="Text Placeholder 4">
            <a:extLst>
              <a:ext uri="{FF2B5EF4-FFF2-40B4-BE49-F238E27FC236}">
                <a16:creationId xmlns:a16="http://schemas.microsoft.com/office/drawing/2014/main" id="{2EF31059-F145-1944-861E-253BC304BE86}"/>
              </a:ext>
            </a:extLst>
          </p:cNvPr>
          <p:cNvSpPr>
            <a:spLocks noGrp="1"/>
          </p:cNvSpPr>
          <p:nvPr>
            <p:ph type="body" sz="quarter" idx="13" hasCustomPrompt="1"/>
          </p:nvPr>
        </p:nvSpPr>
        <p:spPr>
          <a:xfrm>
            <a:off x="3483980" y="1549240"/>
            <a:ext cx="5301245" cy="4807110"/>
          </a:xfrm>
        </p:spPr>
        <p:txBody>
          <a:bodyPr/>
          <a:lstStyle>
            <a:lvl1pPr marL="0" indent="0" algn="l">
              <a:lnSpc>
                <a:spcPct val="90000"/>
              </a:lnSpc>
              <a:buNone/>
              <a:defRPr sz="1800">
                <a:solidFill>
                  <a:schemeClr val="bg1"/>
                </a:solidFill>
              </a:defRPr>
            </a:lvl1pPr>
            <a:lvl2pPr marL="342900" indent="0">
              <a:buNone/>
              <a:defRPr/>
            </a:lvl2pPr>
            <a:lvl3pPr marL="685800" indent="0">
              <a:buNone/>
              <a:defRPr/>
            </a:lvl3pPr>
            <a:lvl4pPr marL="1028700" indent="0">
              <a:buNone/>
              <a:defRPr/>
            </a:lvl4pPr>
            <a:lvl5pPr marL="1371600" indent="0">
              <a:buNone/>
              <a:defRPr/>
            </a:lvl5pPr>
          </a:lstStyle>
          <a:p>
            <a:pPr lvl="0"/>
            <a:r>
              <a:rPr lang="en-US" dirty="0"/>
              <a:t>First name last name</a:t>
            </a:r>
          </a:p>
          <a:p>
            <a:pPr lvl="0"/>
            <a:r>
              <a:rPr lang="en-US" dirty="0"/>
              <a:t>Centre/faculty institute</a:t>
            </a:r>
          </a:p>
          <a:p>
            <a:pPr lvl="0"/>
            <a:endParaRPr lang="en-US" dirty="0"/>
          </a:p>
          <a:p>
            <a:pPr lvl="0"/>
            <a:r>
              <a:rPr lang="en-US" dirty="0"/>
              <a:t>Insert Bio</a:t>
            </a:r>
          </a:p>
        </p:txBody>
      </p:sp>
    </p:spTree>
    <p:extLst>
      <p:ext uri="{BB962C8B-B14F-4D97-AF65-F5344CB8AC3E}">
        <p14:creationId xmlns:p14="http://schemas.microsoft.com/office/powerpoint/2010/main" val="253825843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Speakers x 2">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A469141-C134-5D42-A06F-DA89145EDF43}"/>
              </a:ext>
            </a:extLst>
          </p:cNvPr>
          <p:cNvSpPr/>
          <p:nvPr/>
        </p:nvSpPr>
        <p:spPr>
          <a:xfrm>
            <a:off x="0" y="0"/>
            <a:ext cx="9144000" cy="6858000"/>
          </a:xfrm>
          <a:prstGeom prst="rect">
            <a:avLst/>
          </a:prstGeom>
          <a:solidFill>
            <a:srgbClr val="34343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8" name="Date Placeholder 3">
            <a:extLst>
              <a:ext uri="{FF2B5EF4-FFF2-40B4-BE49-F238E27FC236}">
                <a16:creationId xmlns:a16="http://schemas.microsoft.com/office/drawing/2014/main" id="{9AE58B7D-184B-584A-BF97-3560578F50E5}"/>
              </a:ext>
            </a:extLst>
          </p:cNvPr>
          <p:cNvSpPr txBox="1">
            <a:spLocks/>
          </p:cNvSpPr>
          <p:nvPr/>
        </p:nvSpPr>
        <p:spPr>
          <a:xfrm>
            <a:off x="381000" y="6356353"/>
            <a:ext cx="2133600" cy="366183"/>
          </a:xfrm>
          <a:prstGeom prst="rect">
            <a:avLst/>
          </a:prstGeom>
        </p:spPr>
        <p:txBody>
          <a:bodyPr anchor="ctr"/>
          <a:lstStyle>
            <a:defPPr>
              <a:defRPr lang="en-US"/>
            </a:defPPr>
            <a:lvl1pPr marL="0" algn="l" defTabSz="457200" rtl="0" eaLnBrk="1" latinLnBrk="0" hangingPunct="1">
              <a:defRPr lang="en-US" sz="900" b="0" i="0" u="none" strike="noStrike" kern="1200" baseline="0" smtClean="0">
                <a:solidFill>
                  <a:schemeClr val="tx1"/>
                </a:solidFill>
                <a:latin typeface="Tw Cen MT"/>
                <a:ea typeface="+mn-ea"/>
                <a:cs typeface="Tw Cen M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sz="675" dirty="0">
                <a:solidFill>
                  <a:schemeClr val="bg1"/>
                </a:solidFill>
                <a:latin typeface="Arial" panose="020B0604020202020204" pitchFamily="34" charset="0"/>
                <a:cs typeface="Arial" panose="020B0604020202020204" pitchFamily="34" charset="0"/>
              </a:rPr>
              <a:t>The University of Sydney</a:t>
            </a:r>
          </a:p>
        </p:txBody>
      </p:sp>
      <p:sp>
        <p:nvSpPr>
          <p:cNvPr id="9" name="Slide Number Placeholder 5">
            <a:extLst>
              <a:ext uri="{FF2B5EF4-FFF2-40B4-BE49-F238E27FC236}">
                <a16:creationId xmlns:a16="http://schemas.microsoft.com/office/drawing/2014/main" id="{817C0F2C-0369-A948-8D15-BB7548B8A4EE}"/>
              </a:ext>
            </a:extLst>
          </p:cNvPr>
          <p:cNvSpPr txBox="1">
            <a:spLocks/>
          </p:cNvSpPr>
          <p:nvPr/>
        </p:nvSpPr>
        <p:spPr>
          <a:xfrm>
            <a:off x="6629400" y="6356353"/>
            <a:ext cx="2133600" cy="366183"/>
          </a:xfrm>
          <a:prstGeom prst="rect">
            <a:avLst/>
          </a:prstGeom>
        </p:spPr>
        <p:txBody>
          <a:bodyPr anchor="ctr"/>
          <a:lstStyle>
            <a:defPPr>
              <a:defRPr lang="en-US"/>
            </a:defPPr>
            <a:lvl1pPr marL="0" algn="r" defTabSz="457200" rtl="0" eaLnBrk="1" latinLnBrk="0" hangingPunct="1">
              <a:defRPr sz="900" kern="1200">
                <a:solidFill>
                  <a:schemeClr val="tx1"/>
                </a:solidFill>
                <a:latin typeface="Tw Cen MT"/>
                <a:ea typeface="+mn-ea"/>
                <a:cs typeface="Tw Cen M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lang="en-US" sz="675" dirty="0">
                <a:solidFill>
                  <a:schemeClr val="bg1"/>
                </a:solidFill>
                <a:latin typeface="Arial" panose="020B0604020202020204" pitchFamily="34" charset="0"/>
                <a:cs typeface="Arial" panose="020B0604020202020204" pitchFamily="34" charset="0"/>
              </a:rPr>
              <a:t>Page </a:t>
            </a:r>
            <a:fld id="{17B45C2B-5911-204A-99D5-05E77B133151}" type="slidenum">
              <a:rPr lang="en-US" sz="675" smtClean="0">
                <a:solidFill>
                  <a:schemeClr val="bg1"/>
                </a:solidFill>
                <a:latin typeface="Arial" panose="020B0604020202020204" pitchFamily="34" charset="0"/>
                <a:cs typeface="Arial" panose="020B0604020202020204" pitchFamily="34" charset="0"/>
              </a:rPr>
              <a:pPr fontAlgn="auto">
                <a:spcBef>
                  <a:spcPts val="0"/>
                </a:spcBef>
                <a:spcAft>
                  <a:spcPts val="0"/>
                </a:spcAft>
                <a:defRPr/>
              </a:pPr>
              <a:t>‹#›</a:t>
            </a:fld>
            <a:endParaRPr lang="en-US" sz="675" dirty="0">
              <a:solidFill>
                <a:schemeClr val="bg1"/>
              </a:solidFill>
              <a:latin typeface="Arial" panose="020B0604020202020204" pitchFamily="34" charset="0"/>
              <a:cs typeface="Arial" panose="020B0604020202020204" pitchFamily="34" charset="0"/>
            </a:endParaRPr>
          </a:p>
        </p:txBody>
      </p:sp>
      <p:sp>
        <p:nvSpPr>
          <p:cNvPr id="4" name="Text Placeholder 3">
            <a:extLst>
              <a:ext uri="{FF2B5EF4-FFF2-40B4-BE49-F238E27FC236}">
                <a16:creationId xmlns:a16="http://schemas.microsoft.com/office/drawing/2014/main" id="{E35F79E3-91A0-9F4E-AB82-97A90F71A1CB}"/>
              </a:ext>
            </a:extLst>
          </p:cNvPr>
          <p:cNvSpPr>
            <a:spLocks noGrp="1"/>
          </p:cNvSpPr>
          <p:nvPr>
            <p:ph type="body" sz="quarter" idx="10" hasCustomPrompt="1"/>
          </p:nvPr>
        </p:nvSpPr>
        <p:spPr>
          <a:xfrm>
            <a:off x="0" y="501650"/>
            <a:ext cx="9144000" cy="957982"/>
          </a:xfrm>
        </p:spPr>
        <p:txBody>
          <a:bodyPr/>
          <a:lstStyle>
            <a:lvl1pPr marL="0" indent="0" algn="ctr">
              <a:buNone/>
              <a:defRPr sz="2250">
                <a:solidFill>
                  <a:schemeClr val="bg1"/>
                </a:solidFill>
              </a:defRPr>
            </a:lvl1pPr>
            <a:lvl2pPr algn="ctr">
              <a:defRPr>
                <a:solidFill>
                  <a:schemeClr val="bg1"/>
                </a:solidFill>
              </a:defRPr>
            </a:lvl2pPr>
          </a:lstStyle>
          <a:p>
            <a:pPr lvl="0"/>
            <a:r>
              <a:rPr lang="en-US" dirty="0"/>
              <a:t>Insert heading</a:t>
            </a:r>
          </a:p>
        </p:txBody>
      </p:sp>
      <p:sp>
        <p:nvSpPr>
          <p:cNvPr id="6" name="Picture Placeholder 5">
            <a:extLst>
              <a:ext uri="{FF2B5EF4-FFF2-40B4-BE49-F238E27FC236}">
                <a16:creationId xmlns:a16="http://schemas.microsoft.com/office/drawing/2014/main" id="{28EE421A-DE97-FF4F-905F-DD673E8C1FB8}"/>
              </a:ext>
            </a:extLst>
          </p:cNvPr>
          <p:cNvSpPr>
            <a:spLocks noGrp="1"/>
          </p:cNvSpPr>
          <p:nvPr>
            <p:ph type="pic" sz="quarter" idx="11"/>
          </p:nvPr>
        </p:nvSpPr>
        <p:spPr>
          <a:xfrm>
            <a:off x="1033636" y="1549242"/>
            <a:ext cx="2495671" cy="3327561"/>
          </a:xfrm>
        </p:spPr>
        <p:txBody>
          <a:bodyPr/>
          <a:lstStyle/>
          <a:p>
            <a:r>
              <a:rPr lang="en-US"/>
              <a:t>Click icon to add picture</a:t>
            </a:r>
            <a:endParaRPr lang="en-US" dirty="0"/>
          </a:p>
        </p:txBody>
      </p:sp>
      <p:sp>
        <p:nvSpPr>
          <p:cNvPr id="10" name="Text Placeholder 3">
            <a:extLst>
              <a:ext uri="{FF2B5EF4-FFF2-40B4-BE49-F238E27FC236}">
                <a16:creationId xmlns:a16="http://schemas.microsoft.com/office/drawing/2014/main" id="{0B90342E-CD7E-6D41-8264-9DB0EE0A15EB}"/>
              </a:ext>
            </a:extLst>
          </p:cNvPr>
          <p:cNvSpPr>
            <a:spLocks noGrp="1"/>
          </p:cNvSpPr>
          <p:nvPr>
            <p:ph type="body" sz="quarter" idx="12" hasCustomPrompt="1"/>
          </p:nvPr>
        </p:nvSpPr>
        <p:spPr>
          <a:xfrm>
            <a:off x="358777" y="5041503"/>
            <a:ext cx="3845390" cy="1314849"/>
          </a:xfrm>
        </p:spPr>
        <p:txBody>
          <a:bodyPr/>
          <a:lstStyle>
            <a:lvl1pPr marL="0" indent="0" algn="ctr">
              <a:buNone/>
              <a:defRPr sz="1800" b="1">
                <a:solidFill>
                  <a:schemeClr val="bg1"/>
                </a:solidFill>
              </a:defRPr>
            </a:lvl1pPr>
            <a:lvl2pPr algn="ctr">
              <a:defRPr>
                <a:solidFill>
                  <a:schemeClr val="bg1"/>
                </a:solidFill>
              </a:defRPr>
            </a:lvl2pPr>
          </a:lstStyle>
          <a:p>
            <a:pPr lvl="0"/>
            <a:r>
              <a:rPr lang="en-US" dirty="0"/>
              <a:t>First name Last name</a:t>
            </a:r>
          </a:p>
          <a:p>
            <a:pPr lvl="0"/>
            <a:r>
              <a:rPr lang="en-US" dirty="0"/>
              <a:t>Centre/faculty</a:t>
            </a:r>
          </a:p>
        </p:txBody>
      </p:sp>
      <p:sp>
        <p:nvSpPr>
          <p:cNvPr id="11" name="Picture Placeholder 5">
            <a:extLst>
              <a:ext uri="{FF2B5EF4-FFF2-40B4-BE49-F238E27FC236}">
                <a16:creationId xmlns:a16="http://schemas.microsoft.com/office/drawing/2014/main" id="{FF76A7D6-7A78-6148-A3B4-2609AA4013B6}"/>
              </a:ext>
            </a:extLst>
          </p:cNvPr>
          <p:cNvSpPr>
            <a:spLocks noGrp="1"/>
          </p:cNvSpPr>
          <p:nvPr>
            <p:ph type="pic" sz="quarter" idx="13"/>
          </p:nvPr>
        </p:nvSpPr>
        <p:spPr>
          <a:xfrm>
            <a:off x="5426248" y="1549242"/>
            <a:ext cx="2495671" cy="3327561"/>
          </a:xfrm>
        </p:spPr>
        <p:txBody>
          <a:bodyPr/>
          <a:lstStyle/>
          <a:p>
            <a:r>
              <a:rPr lang="en-US"/>
              <a:t>Click icon to add picture</a:t>
            </a:r>
            <a:endParaRPr lang="en-US" dirty="0"/>
          </a:p>
        </p:txBody>
      </p:sp>
      <p:sp>
        <p:nvSpPr>
          <p:cNvPr id="12" name="Text Placeholder 3">
            <a:extLst>
              <a:ext uri="{FF2B5EF4-FFF2-40B4-BE49-F238E27FC236}">
                <a16:creationId xmlns:a16="http://schemas.microsoft.com/office/drawing/2014/main" id="{26B563FC-7CED-5644-B1AB-671EF000DB31}"/>
              </a:ext>
            </a:extLst>
          </p:cNvPr>
          <p:cNvSpPr>
            <a:spLocks noGrp="1"/>
          </p:cNvSpPr>
          <p:nvPr>
            <p:ph type="body" sz="quarter" idx="14" hasCustomPrompt="1"/>
          </p:nvPr>
        </p:nvSpPr>
        <p:spPr>
          <a:xfrm>
            <a:off x="4802331" y="5041503"/>
            <a:ext cx="3982895" cy="1314849"/>
          </a:xfrm>
        </p:spPr>
        <p:txBody>
          <a:bodyPr/>
          <a:lstStyle>
            <a:lvl1pPr marL="0" indent="0" algn="ctr">
              <a:buNone/>
              <a:defRPr sz="1800" b="1">
                <a:solidFill>
                  <a:schemeClr val="bg1"/>
                </a:solidFill>
              </a:defRPr>
            </a:lvl1pPr>
            <a:lvl2pPr algn="ctr">
              <a:defRPr>
                <a:solidFill>
                  <a:schemeClr val="bg1"/>
                </a:solidFill>
              </a:defRPr>
            </a:lvl2pPr>
          </a:lstStyle>
          <a:p>
            <a:pPr lvl="0"/>
            <a:r>
              <a:rPr lang="en-US" dirty="0"/>
              <a:t>First name Last name</a:t>
            </a:r>
          </a:p>
          <a:p>
            <a:pPr lvl="0"/>
            <a:r>
              <a:rPr lang="en-US" dirty="0"/>
              <a:t>Centre/Faculty</a:t>
            </a:r>
          </a:p>
        </p:txBody>
      </p:sp>
    </p:spTree>
    <p:extLst>
      <p:ext uri="{BB962C8B-B14F-4D97-AF65-F5344CB8AC3E}">
        <p14:creationId xmlns:p14="http://schemas.microsoft.com/office/powerpoint/2010/main" val="105351394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Speakers x 3">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A469141-C134-5D42-A06F-DA89145EDF43}"/>
              </a:ext>
            </a:extLst>
          </p:cNvPr>
          <p:cNvSpPr/>
          <p:nvPr/>
        </p:nvSpPr>
        <p:spPr>
          <a:xfrm>
            <a:off x="0" y="0"/>
            <a:ext cx="9144000" cy="6858000"/>
          </a:xfrm>
          <a:prstGeom prst="rect">
            <a:avLst/>
          </a:prstGeom>
          <a:solidFill>
            <a:srgbClr val="34343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8" name="Date Placeholder 3">
            <a:extLst>
              <a:ext uri="{FF2B5EF4-FFF2-40B4-BE49-F238E27FC236}">
                <a16:creationId xmlns:a16="http://schemas.microsoft.com/office/drawing/2014/main" id="{9AE58B7D-184B-584A-BF97-3560578F50E5}"/>
              </a:ext>
            </a:extLst>
          </p:cNvPr>
          <p:cNvSpPr txBox="1">
            <a:spLocks/>
          </p:cNvSpPr>
          <p:nvPr/>
        </p:nvSpPr>
        <p:spPr>
          <a:xfrm>
            <a:off x="381000" y="6356353"/>
            <a:ext cx="2133600" cy="366183"/>
          </a:xfrm>
          <a:prstGeom prst="rect">
            <a:avLst/>
          </a:prstGeom>
        </p:spPr>
        <p:txBody>
          <a:bodyPr anchor="ctr"/>
          <a:lstStyle>
            <a:defPPr>
              <a:defRPr lang="en-US"/>
            </a:defPPr>
            <a:lvl1pPr marL="0" algn="l" defTabSz="457200" rtl="0" eaLnBrk="1" latinLnBrk="0" hangingPunct="1">
              <a:defRPr lang="en-US" sz="900" b="0" i="0" u="none" strike="noStrike" kern="1200" baseline="0" smtClean="0">
                <a:solidFill>
                  <a:schemeClr val="tx1"/>
                </a:solidFill>
                <a:latin typeface="Tw Cen MT"/>
                <a:ea typeface="+mn-ea"/>
                <a:cs typeface="Tw Cen M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sz="675" dirty="0">
                <a:solidFill>
                  <a:schemeClr val="bg1"/>
                </a:solidFill>
                <a:latin typeface="Arial" panose="020B0604020202020204" pitchFamily="34" charset="0"/>
                <a:cs typeface="Arial" panose="020B0604020202020204" pitchFamily="34" charset="0"/>
              </a:rPr>
              <a:t>The University of Sydney</a:t>
            </a:r>
          </a:p>
        </p:txBody>
      </p:sp>
      <p:sp>
        <p:nvSpPr>
          <p:cNvPr id="9" name="Slide Number Placeholder 5">
            <a:extLst>
              <a:ext uri="{FF2B5EF4-FFF2-40B4-BE49-F238E27FC236}">
                <a16:creationId xmlns:a16="http://schemas.microsoft.com/office/drawing/2014/main" id="{817C0F2C-0369-A948-8D15-BB7548B8A4EE}"/>
              </a:ext>
            </a:extLst>
          </p:cNvPr>
          <p:cNvSpPr txBox="1">
            <a:spLocks/>
          </p:cNvSpPr>
          <p:nvPr/>
        </p:nvSpPr>
        <p:spPr>
          <a:xfrm>
            <a:off x="6629400" y="6356353"/>
            <a:ext cx="2133600" cy="366183"/>
          </a:xfrm>
          <a:prstGeom prst="rect">
            <a:avLst/>
          </a:prstGeom>
        </p:spPr>
        <p:txBody>
          <a:bodyPr anchor="ctr"/>
          <a:lstStyle>
            <a:defPPr>
              <a:defRPr lang="en-US"/>
            </a:defPPr>
            <a:lvl1pPr marL="0" algn="r" defTabSz="457200" rtl="0" eaLnBrk="1" latinLnBrk="0" hangingPunct="1">
              <a:defRPr sz="900" kern="1200">
                <a:solidFill>
                  <a:schemeClr val="tx1"/>
                </a:solidFill>
                <a:latin typeface="Tw Cen MT"/>
                <a:ea typeface="+mn-ea"/>
                <a:cs typeface="Tw Cen M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lang="en-US" sz="675" dirty="0">
                <a:solidFill>
                  <a:schemeClr val="bg1"/>
                </a:solidFill>
                <a:latin typeface="Arial" panose="020B0604020202020204" pitchFamily="34" charset="0"/>
                <a:cs typeface="Arial" panose="020B0604020202020204" pitchFamily="34" charset="0"/>
              </a:rPr>
              <a:t>Page </a:t>
            </a:r>
            <a:fld id="{17B45C2B-5911-204A-99D5-05E77B133151}" type="slidenum">
              <a:rPr lang="en-US" sz="675" smtClean="0">
                <a:solidFill>
                  <a:schemeClr val="bg1"/>
                </a:solidFill>
                <a:latin typeface="Arial" panose="020B0604020202020204" pitchFamily="34" charset="0"/>
                <a:cs typeface="Arial" panose="020B0604020202020204" pitchFamily="34" charset="0"/>
              </a:rPr>
              <a:pPr fontAlgn="auto">
                <a:spcBef>
                  <a:spcPts val="0"/>
                </a:spcBef>
                <a:spcAft>
                  <a:spcPts val="0"/>
                </a:spcAft>
                <a:defRPr/>
              </a:pPr>
              <a:t>‹#›</a:t>
            </a:fld>
            <a:endParaRPr lang="en-US" sz="675" dirty="0">
              <a:solidFill>
                <a:schemeClr val="bg1"/>
              </a:solidFill>
              <a:latin typeface="Arial" panose="020B0604020202020204" pitchFamily="34" charset="0"/>
              <a:cs typeface="Arial" panose="020B0604020202020204" pitchFamily="34" charset="0"/>
            </a:endParaRPr>
          </a:p>
        </p:txBody>
      </p:sp>
      <p:sp>
        <p:nvSpPr>
          <p:cNvPr id="4" name="Text Placeholder 3">
            <a:extLst>
              <a:ext uri="{FF2B5EF4-FFF2-40B4-BE49-F238E27FC236}">
                <a16:creationId xmlns:a16="http://schemas.microsoft.com/office/drawing/2014/main" id="{E35F79E3-91A0-9F4E-AB82-97A90F71A1CB}"/>
              </a:ext>
            </a:extLst>
          </p:cNvPr>
          <p:cNvSpPr>
            <a:spLocks noGrp="1"/>
          </p:cNvSpPr>
          <p:nvPr>
            <p:ph type="body" sz="quarter" idx="10" hasCustomPrompt="1"/>
          </p:nvPr>
        </p:nvSpPr>
        <p:spPr>
          <a:xfrm>
            <a:off x="0" y="501650"/>
            <a:ext cx="9144000" cy="1006772"/>
          </a:xfrm>
        </p:spPr>
        <p:txBody>
          <a:bodyPr/>
          <a:lstStyle>
            <a:lvl1pPr marL="0" indent="0" algn="ctr">
              <a:buNone/>
              <a:defRPr sz="2250">
                <a:solidFill>
                  <a:schemeClr val="bg1"/>
                </a:solidFill>
              </a:defRPr>
            </a:lvl1pPr>
            <a:lvl2pPr algn="ctr">
              <a:defRPr>
                <a:solidFill>
                  <a:schemeClr val="bg1"/>
                </a:solidFill>
              </a:defRPr>
            </a:lvl2pPr>
          </a:lstStyle>
          <a:p>
            <a:pPr lvl="0"/>
            <a:r>
              <a:rPr lang="en-US" dirty="0"/>
              <a:t>Insert heading</a:t>
            </a:r>
          </a:p>
        </p:txBody>
      </p:sp>
      <p:sp>
        <p:nvSpPr>
          <p:cNvPr id="6" name="Picture Placeholder 5">
            <a:extLst>
              <a:ext uri="{FF2B5EF4-FFF2-40B4-BE49-F238E27FC236}">
                <a16:creationId xmlns:a16="http://schemas.microsoft.com/office/drawing/2014/main" id="{28EE421A-DE97-FF4F-905F-DD673E8C1FB8}"/>
              </a:ext>
            </a:extLst>
          </p:cNvPr>
          <p:cNvSpPr>
            <a:spLocks noGrp="1"/>
          </p:cNvSpPr>
          <p:nvPr>
            <p:ph type="pic" sz="quarter" idx="11"/>
          </p:nvPr>
        </p:nvSpPr>
        <p:spPr>
          <a:xfrm>
            <a:off x="358777" y="1508424"/>
            <a:ext cx="2495671" cy="3327561"/>
          </a:xfrm>
        </p:spPr>
        <p:txBody>
          <a:bodyPr/>
          <a:lstStyle/>
          <a:p>
            <a:r>
              <a:rPr lang="en-US"/>
              <a:t>Click icon to add picture</a:t>
            </a:r>
            <a:endParaRPr lang="en-US" dirty="0"/>
          </a:p>
        </p:txBody>
      </p:sp>
      <p:sp>
        <p:nvSpPr>
          <p:cNvPr id="10" name="Text Placeholder 3">
            <a:extLst>
              <a:ext uri="{FF2B5EF4-FFF2-40B4-BE49-F238E27FC236}">
                <a16:creationId xmlns:a16="http://schemas.microsoft.com/office/drawing/2014/main" id="{0B90342E-CD7E-6D41-8264-9DB0EE0A15EB}"/>
              </a:ext>
            </a:extLst>
          </p:cNvPr>
          <p:cNvSpPr>
            <a:spLocks noGrp="1"/>
          </p:cNvSpPr>
          <p:nvPr>
            <p:ph type="body" sz="quarter" idx="12" hasCustomPrompt="1"/>
          </p:nvPr>
        </p:nvSpPr>
        <p:spPr>
          <a:xfrm>
            <a:off x="358777" y="5041503"/>
            <a:ext cx="2495671" cy="903817"/>
          </a:xfrm>
        </p:spPr>
        <p:txBody>
          <a:bodyPr/>
          <a:lstStyle>
            <a:lvl1pPr marL="0" indent="0" algn="ctr">
              <a:buNone/>
              <a:defRPr sz="1800" b="1">
                <a:solidFill>
                  <a:schemeClr val="bg1"/>
                </a:solidFill>
              </a:defRPr>
            </a:lvl1pPr>
            <a:lvl2pPr algn="ctr">
              <a:defRPr>
                <a:solidFill>
                  <a:schemeClr val="bg1"/>
                </a:solidFill>
              </a:defRPr>
            </a:lvl2pPr>
          </a:lstStyle>
          <a:p>
            <a:pPr lvl="0"/>
            <a:r>
              <a:rPr lang="en-US" dirty="0"/>
              <a:t>First name Last name</a:t>
            </a:r>
          </a:p>
          <a:p>
            <a:pPr lvl="0"/>
            <a:r>
              <a:rPr lang="en-US" dirty="0"/>
              <a:t>Centre/Faculty</a:t>
            </a:r>
          </a:p>
        </p:txBody>
      </p:sp>
      <p:sp>
        <p:nvSpPr>
          <p:cNvPr id="11" name="Picture Placeholder 5">
            <a:extLst>
              <a:ext uri="{FF2B5EF4-FFF2-40B4-BE49-F238E27FC236}">
                <a16:creationId xmlns:a16="http://schemas.microsoft.com/office/drawing/2014/main" id="{FF76A7D6-7A78-6148-A3B4-2609AA4013B6}"/>
              </a:ext>
            </a:extLst>
          </p:cNvPr>
          <p:cNvSpPr>
            <a:spLocks noGrp="1"/>
          </p:cNvSpPr>
          <p:nvPr>
            <p:ph type="pic" sz="quarter" idx="13"/>
          </p:nvPr>
        </p:nvSpPr>
        <p:spPr>
          <a:xfrm>
            <a:off x="6289556" y="1549242"/>
            <a:ext cx="2495671" cy="3327561"/>
          </a:xfrm>
        </p:spPr>
        <p:txBody>
          <a:bodyPr/>
          <a:lstStyle/>
          <a:p>
            <a:r>
              <a:rPr lang="en-US"/>
              <a:t>Click icon to add picture</a:t>
            </a:r>
            <a:endParaRPr lang="en-US" dirty="0"/>
          </a:p>
        </p:txBody>
      </p:sp>
      <p:sp>
        <p:nvSpPr>
          <p:cNvPr id="12" name="Text Placeholder 3">
            <a:extLst>
              <a:ext uri="{FF2B5EF4-FFF2-40B4-BE49-F238E27FC236}">
                <a16:creationId xmlns:a16="http://schemas.microsoft.com/office/drawing/2014/main" id="{26B563FC-7CED-5644-B1AB-671EF000DB31}"/>
              </a:ext>
            </a:extLst>
          </p:cNvPr>
          <p:cNvSpPr>
            <a:spLocks noGrp="1"/>
          </p:cNvSpPr>
          <p:nvPr>
            <p:ph type="body" sz="quarter" idx="14" hasCustomPrompt="1"/>
          </p:nvPr>
        </p:nvSpPr>
        <p:spPr>
          <a:xfrm>
            <a:off x="6289556" y="5041503"/>
            <a:ext cx="2495671" cy="903817"/>
          </a:xfrm>
        </p:spPr>
        <p:txBody>
          <a:bodyPr/>
          <a:lstStyle>
            <a:lvl1pPr marL="0" indent="0" algn="ctr">
              <a:buNone/>
              <a:defRPr sz="1800" b="1">
                <a:solidFill>
                  <a:schemeClr val="bg1"/>
                </a:solidFill>
              </a:defRPr>
            </a:lvl1pPr>
            <a:lvl2pPr algn="ctr">
              <a:defRPr>
                <a:solidFill>
                  <a:schemeClr val="bg1"/>
                </a:solidFill>
              </a:defRPr>
            </a:lvl2pPr>
          </a:lstStyle>
          <a:p>
            <a:pPr lvl="0"/>
            <a:r>
              <a:rPr lang="en-US" dirty="0"/>
              <a:t>First name Last name</a:t>
            </a:r>
          </a:p>
          <a:p>
            <a:pPr lvl="0"/>
            <a:r>
              <a:rPr lang="en-US" dirty="0"/>
              <a:t>Centre/Faculty</a:t>
            </a:r>
          </a:p>
        </p:txBody>
      </p:sp>
      <p:sp>
        <p:nvSpPr>
          <p:cNvPr id="13" name="Picture Placeholder 5">
            <a:extLst>
              <a:ext uri="{FF2B5EF4-FFF2-40B4-BE49-F238E27FC236}">
                <a16:creationId xmlns:a16="http://schemas.microsoft.com/office/drawing/2014/main" id="{2506C0EA-2FDF-4D40-AC77-BA8E081330C4}"/>
              </a:ext>
            </a:extLst>
          </p:cNvPr>
          <p:cNvSpPr>
            <a:spLocks noGrp="1"/>
          </p:cNvSpPr>
          <p:nvPr>
            <p:ph type="pic" sz="quarter" idx="15"/>
          </p:nvPr>
        </p:nvSpPr>
        <p:spPr>
          <a:xfrm>
            <a:off x="3324166" y="1549242"/>
            <a:ext cx="2495671" cy="3327561"/>
          </a:xfrm>
        </p:spPr>
        <p:txBody>
          <a:bodyPr/>
          <a:lstStyle/>
          <a:p>
            <a:r>
              <a:rPr lang="en-US"/>
              <a:t>Click icon to add picture</a:t>
            </a:r>
            <a:endParaRPr lang="en-US" dirty="0"/>
          </a:p>
        </p:txBody>
      </p:sp>
      <p:sp>
        <p:nvSpPr>
          <p:cNvPr id="14" name="Text Placeholder 3">
            <a:extLst>
              <a:ext uri="{FF2B5EF4-FFF2-40B4-BE49-F238E27FC236}">
                <a16:creationId xmlns:a16="http://schemas.microsoft.com/office/drawing/2014/main" id="{034C32E3-245A-FC48-84D8-5DCFDE22B5C1}"/>
              </a:ext>
            </a:extLst>
          </p:cNvPr>
          <p:cNvSpPr>
            <a:spLocks noGrp="1"/>
          </p:cNvSpPr>
          <p:nvPr>
            <p:ph type="body" sz="quarter" idx="16" hasCustomPrompt="1"/>
          </p:nvPr>
        </p:nvSpPr>
        <p:spPr>
          <a:xfrm>
            <a:off x="3324166" y="5041503"/>
            <a:ext cx="2495671" cy="903817"/>
          </a:xfrm>
        </p:spPr>
        <p:txBody>
          <a:bodyPr/>
          <a:lstStyle>
            <a:lvl1pPr marL="0" indent="0" algn="ctr">
              <a:buNone/>
              <a:defRPr sz="1800" b="1">
                <a:solidFill>
                  <a:schemeClr val="bg1"/>
                </a:solidFill>
              </a:defRPr>
            </a:lvl1pPr>
            <a:lvl2pPr algn="ctr">
              <a:defRPr>
                <a:solidFill>
                  <a:schemeClr val="bg1"/>
                </a:solidFill>
              </a:defRPr>
            </a:lvl2pPr>
          </a:lstStyle>
          <a:p>
            <a:pPr lvl="0"/>
            <a:r>
              <a:rPr lang="en-US" dirty="0"/>
              <a:t>First name Last name</a:t>
            </a:r>
          </a:p>
          <a:p>
            <a:pPr lvl="0"/>
            <a:r>
              <a:rPr lang="en-US" dirty="0"/>
              <a:t>Centre/Faculty</a:t>
            </a:r>
          </a:p>
        </p:txBody>
      </p:sp>
    </p:spTree>
    <p:extLst>
      <p:ext uri="{BB962C8B-B14F-4D97-AF65-F5344CB8AC3E}">
        <p14:creationId xmlns:p14="http://schemas.microsoft.com/office/powerpoint/2010/main" val="250013792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Speakers x 4">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A469141-C134-5D42-A06F-DA89145EDF43}"/>
              </a:ext>
            </a:extLst>
          </p:cNvPr>
          <p:cNvSpPr/>
          <p:nvPr/>
        </p:nvSpPr>
        <p:spPr>
          <a:xfrm>
            <a:off x="0" y="0"/>
            <a:ext cx="9144000" cy="6858000"/>
          </a:xfrm>
          <a:prstGeom prst="rect">
            <a:avLst/>
          </a:prstGeom>
          <a:solidFill>
            <a:srgbClr val="34343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sp>
        <p:nvSpPr>
          <p:cNvPr id="8" name="Date Placeholder 3">
            <a:extLst>
              <a:ext uri="{FF2B5EF4-FFF2-40B4-BE49-F238E27FC236}">
                <a16:creationId xmlns:a16="http://schemas.microsoft.com/office/drawing/2014/main" id="{9AE58B7D-184B-584A-BF97-3560578F50E5}"/>
              </a:ext>
            </a:extLst>
          </p:cNvPr>
          <p:cNvSpPr txBox="1">
            <a:spLocks/>
          </p:cNvSpPr>
          <p:nvPr/>
        </p:nvSpPr>
        <p:spPr>
          <a:xfrm>
            <a:off x="381000" y="6356353"/>
            <a:ext cx="2133600" cy="366183"/>
          </a:xfrm>
          <a:prstGeom prst="rect">
            <a:avLst/>
          </a:prstGeom>
        </p:spPr>
        <p:txBody>
          <a:bodyPr anchor="ctr"/>
          <a:lstStyle>
            <a:defPPr>
              <a:defRPr lang="en-US"/>
            </a:defPPr>
            <a:lvl1pPr marL="0" algn="l" defTabSz="457200" rtl="0" eaLnBrk="1" latinLnBrk="0" hangingPunct="1">
              <a:defRPr lang="en-US" sz="900" b="0" i="0" u="none" strike="noStrike" kern="1200" baseline="0" smtClean="0">
                <a:solidFill>
                  <a:schemeClr val="tx1"/>
                </a:solidFill>
                <a:latin typeface="Tw Cen MT"/>
                <a:ea typeface="+mn-ea"/>
                <a:cs typeface="Tw Cen M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sz="675" dirty="0">
                <a:solidFill>
                  <a:schemeClr val="bg1"/>
                </a:solidFill>
                <a:latin typeface="Arial" panose="020B0604020202020204" pitchFamily="34" charset="0"/>
                <a:cs typeface="Arial" panose="020B0604020202020204" pitchFamily="34" charset="0"/>
              </a:rPr>
              <a:t>The University of Sydney</a:t>
            </a:r>
          </a:p>
        </p:txBody>
      </p:sp>
      <p:sp>
        <p:nvSpPr>
          <p:cNvPr id="9" name="Slide Number Placeholder 5">
            <a:extLst>
              <a:ext uri="{FF2B5EF4-FFF2-40B4-BE49-F238E27FC236}">
                <a16:creationId xmlns:a16="http://schemas.microsoft.com/office/drawing/2014/main" id="{817C0F2C-0369-A948-8D15-BB7548B8A4EE}"/>
              </a:ext>
            </a:extLst>
          </p:cNvPr>
          <p:cNvSpPr txBox="1">
            <a:spLocks/>
          </p:cNvSpPr>
          <p:nvPr/>
        </p:nvSpPr>
        <p:spPr>
          <a:xfrm>
            <a:off x="6629400" y="6356353"/>
            <a:ext cx="2133600" cy="366183"/>
          </a:xfrm>
          <a:prstGeom prst="rect">
            <a:avLst/>
          </a:prstGeom>
        </p:spPr>
        <p:txBody>
          <a:bodyPr anchor="ctr"/>
          <a:lstStyle>
            <a:defPPr>
              <a:defRPr lang="en-US"/>
            </a:defPPr>
            <a:lvl1pPr marL="0" algn="r" defTabSz="457200" rtl="0" eaLnBrk="1" latinLnBrk="0" hangingPunct="1">
              <a:defRPr sz="900" kern="1200">
                <a:solidFill>
                  <a:schemeClr val="tx1"/>
                </a:solidFill>
                <a:latin typeface="Tw Cen MT"/>
                <a:ea typeface="+mn-ea"/>
                <a:cs typeface="Tw Cen M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lang="en-US" sz="675" dirty="0">
                <a:solidFill>
                  <a:schemeClr val="bg1"/>
                </a:solidFill>
                <a:latin typeface="Arial" panose="020B0604020202020204" pitchFamily="34" charset="0"/>
                <a:cs typeface="Arial" panose="020B0604020202020204" pitchFamily="34" charset="0"/>
              </a:rPr>
              <a:t>Page </a:t>
            </a:r>
            <a:fld id="{17B45C2B-5911-204A-99D5-05E77B133151}" type="slidenum">
              <a:rPr lang="en-US" sz="675" smtClean="0">
                <a:solidFill>
                  <a:schemeClr val="bg1"/>
                </a:solidFill>
                <a:latin typeface="Arial" panose="020B0604020202020204" pitchFamily="34" charset="0"/>
                <a:cs typeface="Arial" panose="020B0604020202020204" pitchFamily="34" charset="0"/>
              </a:rPr>
              <a:pPr fontAlgn="auto">
                <a:spcBef>
                  <a:spcPts val="0"/>
                </a:spcBef>
                <a:spcAft>
                  <a:spcPts val="0"/>
                </a:spcAft>
                <a:defRPr/>
              </a:pPr>
              <a:t>‹#›</a:t>
            </a:fld>
            <a:endParaRPr lang="en-US" sz="675" dirty="0">
              <a:solidFill>
                <a:schemeClr val="bg1"/>
              </a:solidFill>
              <a:latin typeface="Arial" panose="020B0604020202020204" pitchFamily="34" charset="0"/>
              <a:cs typeface="Arial" panose="020B0604020202020204" pitchFamily="34" charset="0"/>
            </a:endParaRPr>
          </a:p>
        </p:txBody>
      </p:sp>
      <p:sp>
        <p:nvSpPr>
          <p:cNvPr id="4" name="Text Placeholder 3">
            <a:extLst>
              <a:ext uri="{FF2B5EF4-FFF2-40B4-BE49-F238E27FC236}">
                <a16:creationId xmlns:a16="http://schemas.microsoft.com/office/drawing/2014/main" id="{E35F79E3-91A0-9F4E-AB82-97A90F71A1CB}"/>
              </a:ext>
            </a:extLst>
          </p:cNvPr>
          <p:cNvSpPr>
            <a:spLocks noGrp="1"/>
          </p:cNvSpPr>
          <p:nvPr>
            <p:ph type="body" sz="quarter" idx="10" hasCustomPrompt="1"/>
          </p:nvPr>
        </p:nvSpPr>
        <p:spPr>
          <a:xfrm>
            <a:off x="0" y="515267"/>
            <a:ext cx="9144000" cy="1376008"/>
          </a:xfrm>
        </p:spPr>
        <p:txBody>
          <a:bodyPr/>
          <a:lstStyle>
            <a:lvl1pPr marL="0" indent="0" algn="ctr">
              <a:buNone/>
              <a:defRPr sz="2250">
                <a:solidFill>
                  <a:schemeClr val="bg1"/>
                </a:solidFill>
              </a:defRPr>
            </a:lvl1pPr>
            <a:lvl2pPr algn="ctr">
              <a:defRPr>
                <a:solidFill>
                  <a:schemeClr val="bg1"/>
                </a:solidFill>
              </a:defRPr>
            </a:lvl2pPr>
          </a:lstStyle>
          <a:p>
            <a:pPr lvl="0"/>
            <a:r>
              <a:rPr lang="en-US" dirty="0"/>
              <a:t>Insert heading</a:t>
            </a:r>
          </a:p>
        </p:txBody>
      </p:sp>
      <p:sp>
        <p:nvSpPr>
          <p:cNvPr id="13" name="Picture Placeholder 5">
            <a:extLst>
              <a:ext uri="{FF2B5EF4-FFF2-40B4-BE49-F238E27FC236}">
                <a16:creationId xmlns:a16="http://schemas.microsoft.com/office/drawing/2014/main" id="{2506C0EA-2FDF-4D40-AC77-BA8E081330C4}"/>
              </a:ext>
            </a:extLst>
          </p:cNvPr>
          <p:cNvSpPr>
            <a:spLocks noGrp="1"/>
          </p:cNvSpPr>
          <p:nvPr>
            <p:ph type="pic" sz="quarter" idx="15"/>
          </p:nvPr>
        </p:nvSpPr>
        <p:spPr>
          <a:xfrm>
            <a:off x="2560595" y="2135693"/>
            <a:ext cx="1806148" cy="2143531"/>
          </a:xfrm>
        </p:spPr>
        <p:txBody>
          <a:bodyPr/>
          <a:lstStyle/>
          <a:p>
            <a:r>
              <a:rPr lang="en-US"/>
              <a:t>Click icon to add picture</a:t>
            </a:r>
            <a:endParaRPr lang="en-US" dirty="0"/>
          </a:p>
        </p:txBody>
      </p:sp>
      <p:sp>
        <p:nvSpPr>
          <p:cNvPr id="11" name="Picture Placeholder 5">
            <a:extLst>
              <a:ext uri="{FF2B5EF4-FFF2-40B4-BE49-F238E27FC236}">
                <a16:creationId xmlns:a16="http://schemas.microsoft.com/office/drawing/2014/main" id="{DCB3E40F-3920-4543-AE7E-C77EDAC4490D}"/>
              </a:ext>
            </a:extLst>
          </p:cNvPr>
          <p:cNvSpPr>
            <a:spLocks noGrp="1"/>
          </p:cNvSpPr>
          <p:nvPr>
            <p:ph type="pic" sz="quarter" idx="17"/>
          </p:nvPr>
        </p:nvSpPr>
        <p:spPr>
          <a:xfrm>
            <a:off x="357325" y="2135693"/>
            <a:ext cx="1806148" cy="2143531"/>
          </a:xfrm>
        </p:spPr>
        <p:txBody>
          <a:bodyPr/>
          <a:lstStyle/>
          <a:p>
            <a:r>
              <a:rPr lang="en-US"/>
              <a:t>Click icon to add picture</a:t>
            </a:r>
            <a:endParaRPr lang="en-US" dirty="0"/>
          </a:p>
        </p:txBody>
      </p:sp>
      <p:sp>
        <p:nvSpPr>
          <p:cNvPr id="15" name="Text Placeholder 3">
            <a:extLst>
              <a:ext uri="{FF2B5EF4-FFF2-40B4-BE49-F238E27FC236}">
                <a16:creationId xmlns:a16="http://schemas.microsoft.com/office/drawing/2014/main" id="{67C82213-A84D-FE49-A3A4-73D878537573}"/>
              </a:ext>
            </a:extLst>
          </p:cNvPr>
          <p:cNvSpPr>
            <a:spLocks noGrp="1"/>
          </p:cNvSpPr>
          <p:nvPr>
            <p:ph type="body" sz="quarter" idx="18" hasCustomPrompt="1"/>
          </p:nvPr>
        </p:nvSpPr>
        <p:spPr>
          <a:xfrm>
            <a:off x="357327" y="4279802"/>
            <a:ext cx="1806148" cy="2062933"/>
          </a:xfrm>
        </p:spPr>
        <p:txBody>
          <a:bodyPr/>
          <a:lstStyle>
            <a:lvl1pPr marL="0" indent="0" algn="ctr">
              <a:buNone/>
              <a:defRPr sz="1800" b="1">
                <a:solidFill>
                  <a:schemeClr val="bg1"/>
                </a:solidFill>
              </a:defRPr>
            </a:lvl1pPr>
            <a:lvl2pPr algn="ctr">
              <a:defRPr>
                <a:solidFill>
                  <a:schemeClr val="bg1"/>
                </a:solidFill>
              </a:defRPr>
            </a:lvl2pPr>
          </a:lstStyle>
          <a:p>
            <a:pPr lvl="0"/>
            <a:r>
              <a:rPr lang="en-US" dirty="0"/>
              <a:t>First name Last name</a:t>
            </a:r>
          </a:p>
          <a:p>
            <a:pPr lvl="0"/>
            <a:r>
              <a:rPr lang="en-US" dirty="0"/>
              <a:t>Centre/</a:t>
            </a:r>
            <a:br>
              <a:rPr lang="en-US" dirty="0"/>
            </a:br>
            <a:r>
              <a:rPr lang="en-US" dirty="0"/>
              <a:t>faculty institute</a:t>
            </a:r>
          </a:p>
        </p:txBody>
      </p:sp>
      <p:sp>
        <p:nvSpPr>
          <p:cNvPr id="16" name="Picture Placeholder 5">
            <a:extLst>
              <a:ext uri="{FF2B5EF4-FFF2-40B4-BE49-F238E27FC236}">
                <a16:creationId xmlns:a16="http://schemas.microsoft.com/office/drawing/2014/main" id="{F19FE3A2-4A04-5E47-9CCD-A71A405F33FB}"/>
              </a:ext>
            </a:extLst>
          </p:cNvPr>
          <p:cNvSpPr>
            <a:spLocks noGrp="1"/>
          </p:cNvSpPr>
          <p:nvPr>
            <p:ph type="pic" sz="quarter" idx="19"/>
          </p:nvPr>
        </p:nvSpPr>
        <p:spPr>
          <a:xfrm>
            <a:off x="6976641" y="2135693"/>
            <a:ext cx="1806148" cy="2143531"/>
          </a:xfrm>
        </p:spPr>
        <p:txBody>
          <a:bodyPr/>
          <a:lstStyle/>
          <a:p>
            <a:r>
              <a:rPr lang="en-US"/>
              <a:t>Click icon to add picture</a:t>
            </a:r>
            <a:endParaRPr lang="en-US" dirty="0"/>
          </a:p>
        </p:txBody>
      </p:sp>
      <p:sp>
        <p:nvSpPr>
          <p:cNvPr id="18" name="Picture Placeholder 5">
            <a:extLst>
              <a:ext uri="{FF2B5EF4-FFF2-40B4-BE49-F238E27FC236}">
                <a16:creationId xmlns:a16="http://schemas.microsoft.com/office/drawing/2014/main" id="{FBA3109C-AEDA-AA45-9388-5853EF8E2141}"/>
              </a:ext>
            </a:extLst>
          </p:cNvPr>
          <p:cNvSpPr>
            <a:spLocks noGrp="1"/>
          </p:cNvSpPr>
          <p:nvPr>
            <p:ph type="pic" sz="quarter" idx="21"/>
          </p:nvPr>
        </p:nvSpPr>
        <p:spPr>
          <a:xfrm>
            <a:off x="4763864" y="2135693"/>
            <a:ext cx="1806148" cy="2143531"/>
          </a:xfrm>
        </p:spPr>
        <p:txBody>
          <a:bodyPr/>
          <a:lstStyle/>
          <a:p>
            <a:r>
              <a:rPr lang="en-US"/>
              <a:t>Click icon to add picture</a:t>
            </a:r>
            <a:endParaRPr lang="en-US" dirty="0"/>
          </a:p>
        </p:txBody>
      </p:sp>
      <p:sp>
        <p:nvSpPr>
          <p:cNvPr id="20" name="Text Placeholder 3">
            <a:extLst>
              <a:ext uri="{FF2B5EF4-FFF2-40B4-BE49-F238E27FC236}">
                <a16:creationId xmlns:a16="http://schemas.microsoft.com/office/drawing/2014/main" id="{F4C4D67F-6A47-364D-84BF-BF89FBFEF53F}"/>
              </a:ext>
            </a:extLst>
          </p:cNvPr>
          <p:cNvSpPr>
            <a:spLocks noGrp="1"/>
          </p:cNvSpPr>
          <p:nvPr>
            <p:ph type="body" sz="quarter" idx="23" hasCustomPrompt="1"/>
          </p:nvPr>
        </p:nvSpPr>
        <p:spPr>
          <a:xfrm>
            <a:off x="2555295" y="4279802"/>
            <a:ext cx="1806148" cy="2062933"/>
          </a:xfrm>
        </p:spPr>
        <p:txBody>
          <a:bodyPr/>
          <a:lstStyle>
            <a:lvl1pPr marL="0" indent="0" algn="ctr">
              <a:buNone/>
              <a:defRPr sz="1800" b="1">
                <a:solidFill>
                  <a:schemeClr val="bg1"/>
                </a:solidFill>
              </a:defRPr>
            </a:lvl1pPr>
            <a:lvl2pPr algn="ctr">
              <a:defRPr>
                <a:solidFill>
                  <a:schemeClr val="bg1"/>
                </a:solidFill>
              </a:defRPr>
            </a:lvl2pPr>
          </a:lstStyle>
          <a:p>
            <a:pPr lvl="0"/>
            <a:r>
              <a:rPr lang="en-US" dirty="0"/>
              <a:t>First name Last name</a:t>
            </a:r>
          </a:p>
          <a:p>
            <a:pPr lvl="0"/>
            <a:r>
              <a:rPr lang="en-US" dirty="0"/>
              <a:t>Centre/</a:t>
            </a:r>
            <a:br>
              <a:rPr lang="en-US" dirty="0"/>
            </a:br>
            <a:r>
              <a:rPr lang="en-US" dirty="0"/>
              <a:t>faculty institute</a:t>
            </a:r>
          </a:p>
        </p:txBody>
      </p:sp>
      <p:sp>
        <p:nvSpPr>
          <p:cNvPr id="21" name="Text Placeholder 3">
            <a:extLst>
              <a:ext uri="{FF2B5EF4-FFF2-40B4-BE49-F238E27FC236}">
                <a16:creationId xmlns:a16="http://schemas.microsoft.com/office/drawing/2014/main" id="{748BA13C-E367-2742-8AB5-F7B762B6B53D}"/>
              </a:ext>
            </a:extLst>
          </p:cNvPr>
          <p:cNvSpPr>
            <a:spLocks noGrp="1"/>
          </p:cNvSpPr>
          <p:nvPr>
            <p:ph type="body" sz="quarter" idx="24" hasCustomPrompt="1"/>
          </p:nvPr>
        </p:nvSpPr>
        <p:spPr>
          <a:xfrm>
            <a:off x="4770300" y="4279802"/>
            <a:ext cx="1806148" cy="2062933"/>
          </a:xfrm>
        </p:spPr>
        <p:txBody>
          <a:bodyPr/>
          <a:lstStyle>
            <a:lvl1pPr marL="0" indent="0" algn="ctr">
              <a:buNone/>
              <a:defRPr sz="1800" b="1">
                <a:solidFill>
                  <a:schemeClr val="bg1"/>
                </a:solidFill>
              </a:defRPr>
            </a:lvl1pPr>
            <a:lvl2pPr algn="ctr">
              <a:defRPr>
                <a:solidFill>
                  <a:schemeClr val="bg1"/>
                </a:solidFill>
              </a:defRPr>
            </a:lvl2pPr>
          </a:lstStyle>
          <a:p>
            <a:pPr lvl="0"/>
            <a:r>
              <a:rPr lang="en-US" dirty="0"/>
              <a:t>First name Last name</a:t>
            </a:r>
          </a:p>
          <a:p>
            <a:pPr lvl="0"/>
            <a:r>
              <a:rPr lang="en-US" dirty="0"/>
              <a:t>Centre/</a:t>
            </a:r>
            <a:br>
              <a:rPr lang="en-US" dirty="0"/>
            </a:br>
            <a:r>
              <a:rPr lang="en-US" dirty="0"/>
              <a:t>faculty institute</a:t>
            </a:r>
          </a:p>
        </p:txBody>
      </p:sp>
      <p:sp>
        <p:nvSpPr>
          <p:cNvPr id="22" name="Text Placeholder 3">
            <a:extLst>
              <a:ext uri="{FF2B5EF4-FFF2-40B4-BE49-F238E27FC236}">
                <a16:creationId xmlns:a16="http://schemas.microsoft.com/office/drawing/2014/main" id="{7C032A9D-C114-E540-B023-1D19FF0EFB3C}"/>
              </a:ext>
            </a:extLst>
          </p:cNvPr>
          <p:cNvSpPr>
            <a:spLocks noGrp="1"/>
          </p:cNvSpPr>
          <p:nvPr>
            <p:ph type="body" sz="quarter" idx="25" hasCustomPrompt="1"/>
          </p:nvPr>
        </p:nvSpPr>
        <p:spPr>
          <a:xfrm>
            <a:off x="6990987" y="4279802"/>
            <a:ext cx="1806148" cy="2062933"/>
          </a:xfrm>
        </p:spPr>
        <p:txBody>
          <a:bodyPr/>
          <a:lstStyle>
            <a:lvl1pPr marL="0" indent="0" algn="ctr">
              <a:buNone/>
              <a:defRPr sz="1800" b="1">
                <a:solidFill>
                  <a:schemeClr val="bg1"/>
                </a:solidFill>
              </a:defRPr>
            </a:lvl1pPr>
            <a:lvl2pPr algn="ctr">
              <a:defRPr>
                <a:solidFill>
                  <a:schemeClr val="bg1"/>
                </a:solidFill>
              </a:defRPr>
            </a:lvl2pPr>
          </a:lstStyle>
          <a:p>
            <a:pPr lvl="0"/>
            <a:r>
              <a:rPr lang="en-US" dirty="0"/>
              <a:t>First name Last name</a:t>
            </a:r>
          </a:p>
          <a:p>
            <a:pPr lvl="0"/>
            <a:r>
              <a:rPr lang="en-US" dirty="0"/>
              <a:t>Centre/</a:t>
            </a:r>
            <a:br>
              <a:rPr lang="en-US" dirty="0"/>
            </a:br>
            <a:r>
              <a:rPr lang="en-US" dirty="0"/>
              <a:t>faculty institute</a:t>
            </a:r>
          </a:p>
        </p:txBody>
      </p:sp>
    </p:spTree>
    <p:extLst>
      <p:ext uri="{BB962C8B-B14F-4D97-AF65-F5344CB8AC3E}">
        <p14:creationId xmlns:p14="http://schemas.microsoft.com/office/powerpoint/2010/main" val="38283300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Presentation guidelines">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F3E1B39-8151-1541-B682-FD997A95D6AE}"/>
              </a:ext>
            </a:extLst>
          </p:cNvPr>
          <p:cNvSpPr>
            <a:spLocks noGrp="1"/>
          </p:cNvSpPr>
          <p:nvPr>
            <p:ph type="body" sz="quarter" idx="10"/>
          </p:nvPr>
        </p:nvSpPr>
        <p:spPr>
          <a:xfrm>
            <a:off x="358776" y="501651"/>
            <a:ext cx="8426450" cy="5854700"/>
          </a:xfrm>
        </p:spPr>
        <p:txBody>
          <a:bodyPr/>
          <a:lstStyle>
            <a:lvl1pPr>
              <a:defRPr sz="1800">
                <a:latin typeface="+mn-lt"/>
              </a:defRPr>
            </a:lvl1pPr>
            <a:lvl2pPr>
              <a:defRPr sz="1800">
                <a:latin typeface="+mn-lt"/>
              </a:defRPr>
            </a:lvl2pPr>
            <a:lvl3pPr>
              <a:defRPr sz="1800">
                <a:latin typeface="+mn-lt"/>
              </a:defRPr>
            </a:lvl3pPr>
            <a:lvl4pPr>
              <a:defRPr sz="18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9304401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imag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94667B1B-46F3-764F-858B-7A77E9F54AB5}"/>
              </a:ext>
            </a:extLst>
          </p:cNvPr>
          <p:cNvSpPr>
            <a:spLocks noGrp="1"/>
          </p:cNvSpPr>
          <p:nvPr>
            <p:ph type="pic" sz="quarter" idx="10"/>
          </p:nvPr>
        </p:nvSpPr>
        <p:spPr>
          <a:xfrm>
            <a:off x="360000" y="501651"/>
            <a:ext cx="8430972" cy="5854700"/>
          </a:xfrm>
        </p:spPr>
        <p:txBody>
          <a:bodyPr/>
          <a:lstStyle/>
          <a:p>
            <a:r>
              <a:rPr lang="en-US"/>
              <a:t>Click icon to add picture</a:t>
            </a:r>
          </a:p>
        </p:txBody>
      </p:sp>
    </p:spTree>
    <p:extLst>
      <p:ext uri="{BB962C8B-B14F-4D97-AF65-F5344CB8AC3E}">
        <p14:creationId xmlns:p14="http://schemas.microsoft.com/office/powerpoint/2010/main" val="15385791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copy left image right">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C4A3A69-83F8-E944-9D67-7443D8125C8F}"/>
              </a:ext>
            </a:extLst>
          </p:cNvPr>
          <p:cNvSpPr>
            <a:spLocks noGrp="1"/>
          </p:cNvSpPr>
          <p:nvPr>
            <p:ph type="title" hasCustomPrompt="1"/>
          </p:nvPr>
        </p:nvSpPr>
        <p:spPr>
          <a:xfrm>
            <a:off x="360002" y="501653"/>
            <a:ext cx="3662413" cy="1121349"/>
          </a:xfrm>
        </p:spPr>
        <p:txBody>
          <a:bodyPr lIns="0" tIns="0" rIns="0" bIns="0" anchor="t" anchorCtr="0"/>
          <a:lstStyle/>
          <a:p>
            <a:r>
              <a:rPr lang="en-US" dirty="0"/>
              <a:t>Heading</a:t>
            </a:r>
          </a:p>
        </p:txBody>
      </p:sp>
      <p:sp>
        <p:nvSpPr>
          <p:cNvPr id="8" name="Picture Placeholder 2">
            <a:extLst>
              <a:ext uri="{FF2B5EF4-FFF2-40B4-BE49-F238E27FC236}">
                <a16:creationId xmlns:a16="http://schemas.microsoft.com/office/drawing/2014/main" id="{FD591EDD-E1EF-0F44-B52B-EDF508967E41}"/>
              </a:ext>
            </a:extLst>
          </p:cNvPr>
          <p:cNvSpPr>
            <a:spLocks noGrp="1"/>
          </p:cNvSpPr>
          <p:nvPr>
            <p:ph type="pic" sz="quarter" idx="11"/>
          </p:nvPr>
        </p:nvSpPr>
        <p:spPr>
          <a:xfrm>
            <a:off x="4572000" y="0"/>
            <a:ext cx="4572000" cy="6858000"/>
          </a:xfrm>
        </p:spPr>
        <p:txBody>
          <a:bodyPr/>
          <a:lstStyle/>
          <a:p>
            <a:r>
              <a:rPr lang="en-US"/>
              <a:t>Click icon to add picture</a:t>
            </a:r>
          </a:p>
        </p:txBody>
      </p:sp>
      <p:sp>
        <p:nvSpPr>
          <p:cNvPr id="5" name="Text Placeholder 2">
            <a:extLst>
              <a:ext uri="{FF2B5EF4-FFF2-40B4-BE49-F238E27FC236}">
                <a16:creationId xmlns:a16="http://schemas.microsoft.com/office/drawing/2014/main" id="{A55DB6E2-C968-43A3-917D-CAA0C3107F31}"/>
              </a:ext>
            </a:extLst>
          </p:cNvPr>
          <p:cNvSpPr>
            <a:spLocks noGrp="1"/>
          </p:cNvSpPr>
          <p:nvPr>
            <p:ph type="body" sz="quarter" idx="13" hasCustomPrompt="1"/>
          </p:nvPr>
        </p:nvSpPr>
        <p:spPr>
          <a:xfrm>
            <a:off x="360001" y="5839174"/>
            <a:ext cx="3662413" cy="517179"/>
          </a:xfrm>
        </p:spPr>
        <p:txBody>
          <a:bodyPr lIns="0" tIns="0" rIns="0" bIns="0"/>
          <a:lstStyle>
            <a:lvl1pPr>
              <a:defRPr sz="1800" b="0"/>
            </a:lvl1pPr>
          </a:lstStyle>
          <a:p>
            <a:pPr lvl="0"/>
            <a:r>
              <a:rPr lang="en-US" dirty="0"/>
              <a:t>* Insert source</a:t>
            </a:r>
          </a:p>
        </p:txBody>
      </p:sp>
      <p:sp>
        <p:nvSpPr>
          <p:cNvPr id="2" name="TextBox 1">
            <a:extLst>
              <a:ext uri="{FF2B5EF4-FFF2-40B4-BE49-F238E27FC236}">
                <a16:creationId xmlns:a16="http://schemas.microsoft.com/office/drawing/2014/main" id="{1A721B31-A360-D24B-9D94-A38F2BB2D78C}"/>
              </a:ext>
            </a:extLst>
          </p:cNvPr>
          <p:cNvSpPr txBox="1"/>
          <p:nvPr/>
        </p:nvSpPr>
        <p:spPr>
          <a:xfrm>
            <a:off x="358775" y="1837094"/>
            <a:ext cx="3662412" cy="1754326"/>
          </a:xfrm>
          <a:prstGeom prst="rect">
            <a:avLst/>
          </a:prstGeom>
          <a:noFill/>
        </p:spPr>
        <p:txBody>
          <a:bodyPr wrap="square" rtlCol="0">
            <a:spAutoFit/>
          </a:bodyPr>
          <a:lstStyle/>
          <a:p>
            <a:pPr algn="l"/>
            <a:r>
              <a:rPr lang="en-US" sz="1800" dirty="0"/>
              <a:t>Text:</a:t>
            </a:r>
          </a:p>
          <a:p>
            <a:pPr algn="l"/>
            <a:r>
              <a:rPr lang="en-US" sz="1800" dirty="0"/>
              <a:t>Point 1</a:t>
            </a:r>
          </a:p>
          <a:p>
            <a:pPr algn="l"/>
            <a:r>
              <a:rPr lang="en-US" sz="1800" dirty="0"/>
              <a:t>Point 2</a:t>
            </a:r>
          </a:p>
          <a:p>
            <a:pPr algn="l"/>
            <a:r>
              <a:rPr lang="en-US" sz="1800" dirty="0"/>
              <a:t>Point 3</a:t>
            </a:r>
          </a:p>
          <a:p>
            <a:pPr algn="l"/>
            <a:r>
              <a:rPr lang="en-US" sz="1800" dirty="0"/>
              <a:t>Point 4</a:t>
            </a:r>
          </a:p>
          <a:p>
            <a:pPr algn="l"/>
            <a:r>
              <a:rPr lang="en-US" sz="1800" dirty="0"/>
              <a:t>Point 5</a:t>
            </a:r>
          </a:p>
        </p:txBody>
      </p:sp>
    </p:spTree>
    <p:extLst>
      <p:ext uri="{BB962C8B-B14F-4D97-AF65-F5344CB8AC3E}">
        <p14:creationId xmlns:p14="http://schemas.microsoft.com/office/powerpoint/2010/main" val="163402108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1_Title slide – Red option 4">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C4A3A69-83F8-E944-9D67-7443D8125C8F}"/>
              </a:ext>
            </a:extLst>
          </p:cNvPr>
          <p:cNvSpPr>
            <a:spLocks noGrp="1"/>
          </p:cNvSpPr>
          <p:nvPr>
            <p:ph type="title" hasCustomPrompt="1"/>
          </p:nvPr>
        </p:nvSpPr>
        <p:spPr>
          <a:xfrm>
            <a:off x="5122814" y="501653"/>
            <a:ext cx="3662413" cy="1121349"/>
          </a:xfrm>
        </p:spPr>
        <p:txBody>
          <a:bodyPr lIns="0" tIns="0" rIns="0" bIns="0" anchor="t" anchorCtr="0"/>
          <a:lstStyle/>
          <a:p>
            <a:r>
              <a:rPr lang="en-US" dirty="0"/>
              <a:t>Heading</a:t>
            </a:r>
          </a:p>
        </p:txBody>
      </p:sp>
      <p:sp>
        <p:nvSpPr>
          <p:cNvPr id="16" name="Picture Placeholder 2">
            <a:extLst>
              <a:ext uri="{FF2B5EF4-FFF2-40B4-BE49-F238E27FC236}">
                <a16:creationId xmlns:a16="http://schemas.microsoft.com/office/drawing/2014/main" id="{D3C35D31-9C0E-44CF-BFD7-DD8D1B751C76}"/>
              </a:ext>
            </a:extLst>
          </p:cNvPr>
          <p:cNvSpPr>
            <a:spLocks noGrp="1"/>
          </p:cNvSpPr>
          <p:nvPr>
            <p:ph type="pic" sz="quarter" idx="12"/>
          </p:nvPr>
        </p:nvSpPr>
        <p:spPr>
          <a:xfrm>
            <a:off x="0" y="0"/>
            <a:ext cx="4572000" cy="6858000"/>
          </a:xfrm>
        </p:spPr>
        <p:txBody>
          <a:bodyPr/>
          <a:lstStyle/>
          <a:p>
            <a:r>
              <a:rPr lang="en-US"/>
              <a:t>Click icon to add picture</a:t>
            </a:r>
          </a:p>
        </p:txBody>
      </p:sp>
      <p:sp>
        <p:nvSpPr>
          <p:cNvPr id="17" name="Text Placeholder 2">
            <a:extLst>
              <a:ext uri="{FF2B5EF4-FFF2-40B4-BE49-F238E27FC236}">
                <a16:creationId xmlns:a16="http://schemas.microsoft.com/office/drawing/2014/main" id="{C13B601F-7AA9-4504-A9B8-E67AE34674EC}"/>
              </a:ext>
            </a:extLst>
          </p:cNvPr>
          <p:cNvSpPr>
            <a:spLocks noGrp="1"/>
          </p:cNvSpPr>
          <p:nvPr>
            <p:ph type="body" sz="quarter" idx="13" hasCustomPrompt="1"/>
          </p:nvPr>
        </p:nvSpPr>
        <p:spPr>
          <a:xfrm>
            <a:off x="5122814" y="5839174"/>
            <a:ext cx="3662413" cy="517179"/>
          </a:xfrm>
        </p:spPr>
        <p:txBody>
          <a:bodyPr lIns="0" tIns="0" rIns="0" bIns="0"/>
          <a:lstStyle>
            <a:lvl1pPr>
              <a:defRPr sz="750" b="0"/>
            </a:lvl1pPr>
          </a:lstStyle>
          <a:p>
            <a:pPr lvl="0"/>
            <a:r>
              <a:rPr lang="en-US" dirty="0"/>
              <a:t>* Insert source</a:t>
            </a:r>
          </a:p>
        </p:txBody>
      </p:sp>
      <p:sp>
        <p:nvSpPr>
          <p:cNvPr id="10" name="TextBox 9">
            <a:extLst>
              <a:ext uri="{FF2B5EF4-FFF2-40B4-BE49-F238E27FC236}">
                <a16:creationId xmlns:a16="http://schemas.microsoft.com/office/drawing/2014/main" id="{F40742DE-41FF-5644-8A1E-F279FFC4C6F6}"/>
              </a:ext>
            </a:extLst>
          </p:cNvPr>
          <p:cNvSpPr txBox="1"/>
          <p:nvPr/>
        </p:nvSpPr>
        <p:spPr>
          <a:xfrm>
            <a:off x="5122813" y="1905249"/>
            <a:ext cx="3662412" cy="1754326"/>
          </a:xfrm>
          <a:prstGeom prst="rect">
            <a:avLst/>
          </a:prstGeom>
          <a:noFill/>
        </p:spPr>
        <p:txBody>
          <a:bodyPr wrap="square" rtlCol="0">
            <a:spAutoFit/>
          </a:bodyPr>
          <a:lstStyle/>
          <a:p>
            <a:pPr algn="l"/>
            <a:r>
              <a:rPr lang="en-US" sz="1800" dirty="0"/>
              <a:t>Text:</a:t>
            </a:r>
          </a:p>
          <a:p>
            <a:pPr algn="l"/>
            <a:r>
              <a:rPr lang="en-US" sz="1800" dirty="0"/>
              <a:t>Point 1</a:t>
            </a:r>
          </a:p>
          <a:p>
            <a:pPr algn="l"/>
            <a:r>
              <a:rPr lang="en-US" sz="1800" dirty="0"/>
              <a:t>Point 2</a:t>
            </a:r>
          </a:p>
          <a:p>
            <a:pPr algn="l"/>
            <a:r>
              <a:rPr lang="en-US" sz="1800" dirty="0"/>
              <a:t>Point 3</a:t>
            </a:r>
          </a:p>
          <a:p>
            <a:pPr algn="l"/>
            <a:r>
              <a:rPr lang="en-US" sz="1800" dirty="0"/>
              <a:t>Point 4</a:t>
            </a:r>
          </a:p>
          <a:p>
            <a:pPr algn="l"/>
            <a:r>
              <a:rPr lang="en-US" sz="1800" dirty="0"/>
              <a:t>Point 5</a:t>
            </a:r>
          </a:p>
        </p:txBody>
      </p:sp>
    </p:spTree>
    <p:extLst>
      <p:ext uri="{BB962C8B-B14F-4D97-AF65-F5344CB8AC3E}">
        <p14:creationId xmlns:p14="http://schemas.microsoft.com/office/powerpoint/2010/main" val="1149861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 ochre left justifie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31483D-DA28-2442-A81B-F28DE6B1B7D8}"/>
              </a:ext>
            </a:extLst>
          </p:cNvPr>
          <p:cNvSpPr/>
          <p:nvPr/>
        </p:nvSpPr>
        <p:spPr>
          <a:xfrm>
            <a:off x="2" y="0"/>
            <a:ext cx="9143999" cy="6858000"/>
          </a:xfrm>
          <a:prstGeom prst="rect">
            <a:avLst/>
          </a:prstGeom>
          <a:solidFill>
            <a:srgbClr val="E6462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350" dirty="0"/>
          </a:p>
        </p:txBody>
      </p:sp>
      <p:sp>
        <p:nvSpPr>
          <p:cNvPr id="9" name="Title 8"/>
          <p:cNvSpPr>
            <a:spLocks noGrp="1"/>
          </p:cNvSpPr>
          <p:nvPr>
            <p:ph type="title" hasCustomPrompt="1"/>
          </p:nvPr>
        </p:nvSpPr>
        <p:spPr>
          <a:xfrm>
            <a:off x="381885" y="1617084"/>
            <a:ext cx="8407184" cy="708607"/>
          </a:xfrm>
        </p:spPr>
        <p:txBody>
          <a:bodyPr anchor="t"/>
          <a:lstStyle>
            <a:lvl1pPr algn="l">
              <a:defRPr sz="2250">
                <a:solidFill>
                  <a:schemeClr val="bg1"/>
                </a:solidFill>
              </a:defRPr>
            </a:lvl1pPr>
          </a:lstStyle>
          <a:p>
            <a:r>
              <a:rPr lang="en-US" dirty="0"/>
              <a:t>Title heading here</a:t>
            </a:r>
          </a:p>
        </p:txBody>
      </p:sp>
      <p:sp>
        <p:nvSpPr>
          <p:cNvPr id="16" name="Text Placeholder 4"/>
          <p:cNvSpPr>
            <a:spLocks noGrp="1"/>
          </p:cNvSpPr>
          <p:nvPr>
            <p:ph type="body" sz="quarter" idx="13" hasCustomPrompt="1"/>
          </p:nvPr>
        </p:nvSpPr>
        <p:spPr>
          <a:xfrm>
            <a:off x="382767" y="2469567"/>
            <a:ext cx="8406302" cy="710400"/>
          </a:xfrm>
        </p:spPr>
        <p:txBody>
          <a:bodyPr lIns="0" tIns="0" rIns="0" bIns="0"/>
          <a:lstStyle>
            <a:lvl1pPr marL="0" indent="0" algn="l">
              <a:lnSpc>
                <a:spcPct val="90000"/>
              </a:lnSpc>
              <a:buNone/>
              <a:defRPr sz="1800">
                <a:solidFill>
                  <a:srgbClr val="000000"/>
                </a:solidFill>
              </a:defRPr>
            </a:lvl1pPr>
            <a:lvl2pPr marL="342900" indent="0">
              <a:buNone/>
              <a:defRPr/>
            </a:lvl2pPr>
            <a:lvl3pPr marL="685800" indent="0">
              <a:buNone/>
              <a:defRPr/>
            </a:lvl3pPr>
            <a:lvl4pPr marL="1028700" indent="0">
              <a:buNone/>
              <a:defRPr/>
            </a:lvl4pPr>
            <a:lvl5pPr marL="1371600" indent="0">
              <a:buNone/>
              <a:defRPr/>
            </a:lvl5pPr>
          </a:lstStyle>
          <a:p>
            <a:pPr lvl="0"/>
            <a:r>
              <a:rPr lang="en-US" dirty="0"/>
              <a:t>Presented by</a:t>
            </a:r>
          </a:p>
        </p:txBody>
      </p:sp>
      <p:pic>
        <p:nvPicPr>
          <p:cNvPr id="11" name="Picture 10">
            <a:extLst>
              <a:ext uri="{FF2B5EF4-FFF2-40B4-BE49-F238E27FC236}">
                <a16:creationId xmlns:a16="http://schemas.microsoft.com/office/drawing/2014/main" id="{7AED50A0-D355-754C-8CE1-B6D045491390}"/>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58776" y="5715000"/>
            <a:ext cx="1854200" cy="641350"/>
          </a:xfrm>
          <a:prstGeom prst="rect">
            <a:avLst/>
          </a:prstGeom>
        </p:spPr>
      </p:pic>
    </p:spTree>
    <p:extLst>
      <p:ext uri="{BB962C8B-B14F-4D97-AF65-F5344CB8AC3E}">
        <p14:creationId xmlns:p14="http://schemas.microsoft.com/office/powerpoint/2010/main" val="111514691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Double heading and text boxes">
    <p:spTree>
      <p:nvGrpSpPr>
        <p:cNvPr id="1" name=""/>
        <p:cNvGrpSpPr/>
        <p:nvPr/>
      </p:nvGrpSpPr>
      <p:grpSpPr>
        <a:xfrm>
          <a:off x="0" y="0"/>
          <a:ext cx="0" cy="0"/>
          <a:chOff x="0" y="0"/>
          <a:chExt cx="0" cy="0"/>
        </a:xfrm>
      </p:grpSpPr>
      <p:sp>
        <p:nvSpPr>
          <p:cNvPr id="32" name="Text Placeholder 3">
            <a:extLst>
              <a:ext uri="{FF2B5EF4-FFF2-40B4-BE49-F238E27FC236}">
                <a16:creationId xmlns:a16="http://schemas.microsoft.com/office/drawing/2014/main" id="{AFDB2844-75A1-F046-B436-56BA099D686A}"/>
              </a:ext>
            </a:extLst>
          </p:cNvPr>
          <p:cNvSpPr>
            <a:spLocks noGrp="1"/>
          </p:cNvSpPr>
          <p:nvPr>
            <p:ph type="body" sz="quarter" idx="10" hasCustomPrompt="1"/>
          </p:nvPr>
        </p:nvSpPr>
        <p:spPr>
          <a:xfrm>
            <a:off x="359733" y="1324803"/>
            <a:ext cx="8425492" cy="740833"/>
          </a:xfrm>
        </p:spPr>
        <p:txBody>
          <a:bodyPr lIns="0" tIns="0" rIns="0" bIns="0"/>
          <a:lstStyle>
            <a:lvl1pPr marL="0" indent="0">
              <a:buNone/>
              <a:defRPr>
                <a:solidFill>
                  <a:srgbClr val="343433"/>
                </a:solidFill>
              </a:defRPr>
            </a:lvl1pPr>
          </a:lstStyle>
          <a:p>
            <a:pPr lvl="0"/>
            <a:r>
              <a:rPr lang="en-US" dirty="0"/>
              <a:t>Intro copy here</a:t>
            </a:r>
          </a:p>
        </p:txBody>
      </p:sp>
      <p:sp>
        <p:nvSpPr>
          <p:cNvPr id="2" name="Title 1">
            <a:extLst>
              <a:ext uri="{FF2B5EF4-FFF2-40B4-BE49-F238E27FC236}">
                <a16:creationId xmlns:a16="http://schemas.microsoft.com/office/drawing/2014/main" id="{FEB964E3-FECD-244F-9F6D-E57C8736B6CF}"/>
              </a:ext>
            </a:extLst>
          </p:cNvPr>
          <p:cNvSpPr>
            <a:spLocks noGrp="1"/>
          </p:cNvSpPr>
          <p:nvPr>
            <p:ph type="title"/>
          </p:nvPr>
        </p:nvSpPr>
        <p:spPr/>
        <p:txBody>
          <a:bodyPr/>
          <a:lstStyle/>
          <a:p>
            <a:r>
              <a:rPr lang="en-US"/>
              <a:t>Click to edit Master title style</a:t>
            </a:r>
            <a:endParaRPr lang="en-US" dirty="0"/>
          </a:p>
        </p:txBody>
      </p:sp>
      <p:sp>
        <p:nvSpPr>
          <p:cNvPr id="14" name="Text Placeholder 3">
            <a:extLst>
              <a:ext uri="{FF2B5EF4-FFF2-40B4-BE49-F238E27FC236}">
                <a16:creationId xmlns:a16="http://schemas.microsoft.com/office/drawing/2014/main" id="{A9A5A20B-A3A8-0644-8A24-864C592BB1ED}"/>
              </a:ext>
            </a:extLst>
          </p:cNvPr>
          <p:cNvSpPr>
            <a:spLocks noGrp="1"/>
          </p:cNvSpPr>
          <p:nvPr>
            <p:ph type="body" sz="quarter" idx="17" hasCustomPrompt="1"/>
          </p:nvPr>
        </p:nvSpPr>
        <p:spPr>
          <a:xfrm>
            <a:off x="2527512" y="3924303"/>
            <a:ext cx="1920240" cy="1894417"/>
          </a:xfrm>
        </p:spPr>
        <p:txBody>
          <a:bodyPr/>
          <a:lstStyle/>
          <a:p>
            <a:pPr lvl="0"/>
            <a:r>
              <a:rPr lang="en-US" dirty="0"/>
              <a:t>Insert text</a:t>
            </a:r>
          </a:p>
        </p:txBody>
      </p:sp>
      <p:sp>
        <p:nvSpPr>
          <p:cNvPr id="19" name="Text Placeholder 3">
            <a:extLst>
              <a:ext uri="{FF2B5EF4-FFF2-40B4-BE49-F238E27FC236}">
                <a16:creationId xmlns:a16="http://schemas.microsoft.com/office/drawing/2014/main" id="{E6C428A3-703E-5B43-9CAA-334439257768}"/>
              </a:ext>
            </a:extLst>
          </p:cNvPr>
          <p:cNvSpPr>
            <a:spLocks noGrp="1"/>
          </p:cNvSpPr>
          <p:nvPr>
            <p:ph type="body" sz="quarter" idx="18" hasCustomPrompt="1"/>
          </p:nvPr>
        </p:nvSpPr>
        <p:spPr>
          <a:xfrm>
            <a:off x="4696249" y="3924303"/>
            <a:ext cx="1920240" cy="1894417"/>
          </a:xfrm>
        </p:spPr>
        <p:txBody>
          <a:bodyPr/>
          <a:lstStyle/>
          <a:p>
            <a:pPr lvl="0"/>
            <a:r>
              <a:rPr lang="en-US" dirty="0"/>
              <a:t>Insert text</a:t>
            </a:r>
          </a:p>
        </p:txBody>
      </p:sp>
      <p:sp>
        <p:nvSpPr>
          <p:cNvPr id="10" name="Text Placeholder 3">
            <a:extLst>
              <a:ext uri="{FF2B5EF4-FFF2-40B4-BE49-F238E27FC236}">
                <a16:creationId xmlns:a16="http://schemas.microsoft.com/office/drawing/2014/main" id="{8B4E2EF0-9062-4F05-9A3B-77EF8F83B0CC}"/>
              </a:ext>
            </a:extLst>
          </p:cNvPr>
          <p:cNvSpPr>
            <a:spLocks noGrp="1"/>
          </p:cNvSpPr>
          <p:nvPr>
            <p:ph type="body" sz="quarter" idx="19" hasCustomPrompt="1"/>
          </p:nvPr>
        </p:nvSpPr>
        <p:spPr>
          <a:xfrm>
            <a:off x="6864985" y="3924303"/>
            <a:ext cx="1920240" cy="1894417"/>
          </a:xfrm>
        </p:spPr>
        <p:txBody>
          <a:bodyPr/>
          <a:lstStyle/>
          <a:p>
            <a:pPr lvl="0"/>
            <a:r>
              <a:rPr lang="en-US" dirty="0"/>
              <a:t>Insert text</a:t>
            </a:r>
          </a:p>
        </p:txBody>
      </p:sp>
      <p:sp>
        <p:nvSpPr>
          <p:cNvPr id="11" name="Text Placeholder 3">
            <a:extLst>
              <a:ext uri="{FF2B5EF4-FFF2-40B4-BE49-F238E27FC236}">
                <a16:creationId xmlns:a16="http://schemas.microsoft.com/office/drawing/2014/main" id="{ECB8694C-9422-48F7-87AC-E0ABCD95A092}"/>
              </a:ext>
            </a:extLst>
          </p:cNvPr>
          <p:cNvSpPr>
            <a:spLocks noGrp="1"/>
          </p:cNvSpPr>
          <p:nvPr>
            <p:ph type="body" sz="quarter" idx="20" hasCustomPrompt="1"/>
          </p:nvPr>
        </p:nvSpPr>
        <p:spPr>
          <a:xfrm>
            <a:off x="358775" y="3924303"/>
            <a:ext cx="1920240" cy="1894417"/>
          </a:xfrm>
        </p:spPr>
        <p:txBody>
          <a:bodyPr/>
          <a:lstStyle/>
          <a:p>
            <a:pPr lvl="0"/>
            <a:r>
              <a:rPr lang="en-US" dirty="0"/>
              <a:t>Insert text</a:t>
            </a:r>
          </a:p>
        </p:txBody>
      </p:sp>
    </p:spTree>
    <p:extLst>
      <p:ext uri="{BB962C8B-B14F-4D97-AF65-F5344CB8AC3E}">
        <p14:creationId xmlns:p14="http://schemas.microsoft.com/office/powerpoint/2010/main" val="3165723132"/>
      </p:ext>
    </p:extLst>
  </p:cSld>
  <p:clrMapOvr>
    <a:masterClrMapping/>
  </p:clrMapOvr>
  <p:extLst>
    <p:ext uri="{DCECCB84-F9BA-43D5-87BE-67443E8EF086}">
      <p15:sldGuideLst xmlns:p15="http://schemas.microsoft.com/office/powerpoint/2012/main">
        <p15:guide id="1" orient="horz" pos="2160">
          <p15:clr>
            <a:srgbClr val="FBAE40"/>
          </p15:clr>
        </p15:guide>
        <p15:guide id="2" pos="216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Doube heading">
    <p:spTree>
      <p:nvGrpSpPr>
        <p:cNvPr id="1" name=""/>
        <p:cNvGrpSpPr/>
        <p:nvPr/>
      </p:nvGrpSpPr>
      <p:grpSpPr>
        <a:xfrm>
          <a:off x="0" y="0"/>
          <a:ext cx="0" cy="0"/>
          <a:chOff x="0" y="0"/>
          <a:chExt cx="0" cy="0"/>
        </a:xfrm>
      </p:grpSpPr>
      <p:sp>
        <p:nvSpPr>
          <p:cNvPr id="32" name="Text Placeholder 3">
            <a:extLst>
              <a:ext uri="{FF2B5EF4-FFF2-40B4-BE49-F238E27FC236}">
                <a16:creationId xmlns:a16="http://schemas.microsoft.com/office/drawing/2014/main" id="{AFDB2844-75A1-F046-B436-56BA099D686A}"/>
              </a:ext>
            </a:extLst>
          </p:cNvPr>
          <p:cNvSpPr>
            <a:spLocks noGrp="1"/>
          </p:cNvSpPr>
          <p:nvPr>
            <p:ph type="body" sz="quarter" idx="10" hasCustomPrompt="1"/>
          </p:nvPr>
        </p:nvSpPr>
        <p:spPr>
          <a:xfrm>
            <a:off x="359733" y="1324803"/>
            <a:ext cx="8425492" cy="740833"/>
          </a:xfrm>
        </p:spPr>
        <p:txBody>
          <a:bodyPr lIns="0" tIns="0" rIns="0" bIns="0"/>
          <a:lstStyle>
            <a:lvl1pPr marL="0" indent="0">
              <a:buNone/>
              <a:defRPr>
                <a:solidFill>
                  <a:srgbClr val="343433"/>
                </a:solidFill>
              </a:defRPr>
            </a:lvl1pPr>
          </a:lstStyle>
          <a:p>
            <a:pPr lvl="0"/>
            <a:r>
              <a:rPr lang="en-US" dirty="0"/>
              <a:t>Intro copy here</a:t>
            </a:r>
          </a:p>
        </p:txBody>
      </p:sp>
      <p:sp>
        <p:nvSpPr>
          <p:cNvPr id="2" name="Title 1">
            <a:extLst>
              <a:ext uri="{FF2B5EF4-FFF2-40B4-BE49-F238E27FC236}">
                <a16:creationId xmlns:a16="http://schemas.microsoft.com/office/drawing/2014/main" id="{FEB964E3-FECD-244F-9F6D-E57C8736B6CF}"/>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374174258"/>
      </p:ext>
    </p:extLst>
  </p:cSld>
  <p:clrMapOvr>
    <a:masterClrMapping/>
  </p:clrMapOvr>
  <p:extLst>
    <p:ext uri="{DCECCB84-F9BA-43D5-87BE-67443E8EF086}">
      <p15:sldGuideLst xmlns:p15="http://schemas.microsoft.com/office/powerpoint/2012/main">
        <p15:guide id="1" orient="horz" pos="2160">
          <p15:clr>
            <a:srgbClr val="FBAE40"/>
          </p15:clr>
        </p15:guide>
        <p15:guide id="2" pos="216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able with background map">
    <p:spTree>
      <p:nvGrpSpPr>
        <p:cNvPr id="1" name=""/>
        <p:cNvGrpSpPr/>
        <p:nvPr/>
      </p:nvGrpSpPr>
      <p:grpSpPr>
        <a:xfrm>
          <a:off x="0" y="0"/>
          <a:ext cx="0" cy="0"/>
          <a:chOff x="0" y="0"/>
          <a:chExt cx="0" cy="0"/>
        </a:xfrm>
      </p:grpSpPr>
      <p:pic>
        <p:nvPicPr>
          <p:cNvPr id="3" name="Picture 2" descr="A close up of a person&#10;&#10;Description automatically generated">
            <a:extLst>
              <a:ext uri="{FF2B5EF4-FFF2-40B4-BE49-F238E27FC236}">
                <a16:creationId xmlns:a16="http://schemas.microsoft.com/office/drawing/2014/main" id="{5A02757A-CF4B-0743-9D20-3E4A0AC0FC0A}"/>
              </a:ext>
            </a:extLst>
          </p:cNvPr>
          <p:cNvPicPr>
            <a:picLocks noChangeAspect="1"/>
          </p:cNvPicPr>
          <p:nvPr/>
        </p:nvPicPr>
        <p:blipFill>
          <a:blip r:embed="rId2"/>
          <a:stretch>
            <a:fillRect/>
          </a:stretch>
        </p:blipFill>
        <p:spPr>
          <a:xfrm>
            <a:off x="-68154" y="-48335"/>
            <a:ext cx="9272814" cy="6954611"/>
          </a:xfrm>
          <a:prstGeom prst="rect">
            <a:avLst/>
          </a:prstGeom>
        </p:spPr>
      </p:pic>
      <p:sp>
        <p:nvSpPr>
          <p:cNvPr id="13" name="Title 1">
            <a:extLst>
              <a:ext uri="{FF2B5EF4-FFF2-40B4-BE49-F238E27FC236}">
                <a16:creationId xmlns:a16="http://schemas.microsoft.com/office/drawing/2014/main" id="{741DAFF9-6688-DE48-9315-63791F6D72E6}"/>
              </a:ext>
            </a:extLst>
          </p:cNvPr>
          <p:cNvSpPr>
            <a:spLocks noGrp="1"/>
          </p:cNvSpPr>
          <p:nvPr>
            <p:ph type="title" hasCustomPrompt="1"/>
          </p:nvPr>
        </p:nvSpPr>
        <p:spPr>
          <a:xfrm>
            <a:off x="360001" y="501651"/>
            <a:ext cx="8425225" cy="553112"/>
          </a:xfrm>
        </p:spPr>
        <p:txBody>
          <a:bodyPr lIns="0" tIns="0" rIns="0" bIns="0" anchor="t" anchorCtr="0"/>
          <a:lstStyle>
            <a:lvl1pPr marL="0" indent="0" fontAlgn="auto">
              <a:spcAft>
                <a:spcPts val="450"/>
              </a:spcAft>
              <a:buNone/>
              <a:defRPr>
                <a:solidFill>
                  <a:srgbClr val="E64626"/>
                </a:solidFill>
              </a:defRPr>
            </a:lvl1pPr>
          </a:lstStyle>
          <a:p>
            <a:pPr marL="0" indent="0" fontAlgn="auto">
              <a:spcAft>
                <a:spcPts val="600"/>
              </a:spcAft>
              <a:buNone/>
              <a:defRPr/>
            </a:pPr>
            <a:r>
              <a:rPr lang="en-US" dirty="0">
                <a:solidFill>
                  <a:schemeClr val="accent1"/>
                </a:solidFill>
              </a:rPr>
              <a:t>Heading</a:t>
            </a:r>
            <a:endParaRPr lang="en-AU" dirty="0">
              <a:solidFill>
                <a:schemeClr val="accent1"/>
              </a:solidFill>
            </a:endParaRPr>
          </a:p>
        </p:txBody>
      </p:sp>
      <p:sp>
        <p:nvSpPr>
          <p:cNvPr id="6" name="Table Placeholder 2">
            <a:extLst>
              <a:ext uri="{FF2B5EF4-FFF2-40B4-BE49-F238E27FC236}">
                <a16:creationId xmlns:a16="http://schemas.microsoft.com/office/drawing/2014/main" id="{8B3FF901-7DEB-F945-B11F-2DF2FCC020D8}"/>
              </a:ext>
            </a:extLst>
          </p:cNvPr>
          <p:cNvSpPr>
            <a:spLocks noGrp="1"/>
          </p:cNvSpPr>
          <p:nvPr>
            <p:ph type="tbl" sz="quarter" idx="10"/>
          </p:nvPr>
        </p:nvSpPr>
        <p:spPr>
          <a:xfrm>
            <a:off x="358776" y="1618736"/>
            <a:ext cx="8419034" cy="3843463"/>
          </a:xfrm>
        </p:spPr>
        <p:txBody>
          <a:bodyPr/>
          <a:lstStyle/>
          <a:p>
            <a:r>
              <a:rPr lang="en-US"/>
              <a:t>Click icon to add table</a:t>
            </a:r>
            <a:endParaRPr lang="en-US" dirty="0"/>
          </a:p>
        </p:txBody>
      </p:sp>
      <p:sp>
        <p:nvSpPr>
          <p:cNvPr id="7" name="Text Placeholder 2">
            <a:extLst>
              <a:ext uri="{FF2B5EF4-FFF2-40B4-BE49-F238E27FC236}">
                <a16:creationId xmlns:a16="http://schemas.microsoft.com/office/drawing/2014/main" id="{A8F2F699-8B20-B047-91EB-E3338E49250B}"/>
              </a:ext>
            </a:extLst>
          </p:cNvPr>
          <p:cNvSpPr>
            <a:spLocks noGrp="1"/>
          </p:cNvSpPr>
          <p:nvPr>
            <p:ph type="body" sz="quarter" idx="13" hasCustomPrompt="1"/>
          </p:nvPr>
        </p:nvSpPr>
        <p:spPr>
          <a:xfrm>
            <a:off x="360000" y="5839175"/>
            <a:ext cx="8419034" cy="517177"/>
          </a:xfrm>
        </p:spPr>
        <p:txBody>
          <a:bodyPr lIns="0" tIns="0" rIns="0" bIns="0"/>
          <a:lstStyle>
            <a:lvl1pPr>
              <a:defRPr sz="900"/>
            </a:lvl1pPr>
          </a:lstStyle>
          <a:p>
            <a:pPr lvl="0"/>
            <a:r>
              <a:rPr lang="en-US" dirty="0"/>
              <a:t>* Table source</a:t>
            </a:r>
          </a:p>
        </p:txBody>
      </p:sp>
      <p:sp>
        <p:nvSpPr>
          <p:cNvPr id="8" name="Date Placeholder 3">
            <a:extLst>
              <a:ext uri="{FF2B5EF4-FFF2-40B4-BE49-F238E27FC236}">
                <a16:creationId xmlns:a16="http://schemas.microsoft.com/office/drawing/2014/main" id="{473E3290-6716-4A47-9224-703E086035F0}"/>
              </a:ext>
            </a:extLst>
          </p:cNvPr>
          <p:cNvSpPr txBox="1">
            <a:spLocks/>
          </p:cNvSpPr>
          <p:nvPr/>
        </p:nvSpPr>
        <p:spPr>
          <a:xfrm>
            <a:off x="381000" y="6356353"/>
            <a:ext cx="2133600" cy="366183"/>
          </a:xfrm>
          <a:prstGeom prst="rect">
            <a:avLst/>
          </a:prstGeom>
        </p:spPr>
        <p:txBody>
          <a:bodyPr anchor="ctr"/>
          <a:lstStyle>
            <a:defPPr>
              <a:defRPr lang="en-US"/>
            </a:defPPr>
            <a:lvl1pPr marL="0" algn="l" defTabSz="457200" rtl="0" eaLnBrk="1" latinLnBrk="0" hangingPunct="1">
              <a:defRPr lang="en-US" sz="900" b="0" i="0" u="none" strike="noStrike" kern="1200" baseline="0" smtClean="0">
                <a:solidFill>
                  <a:schemeClr val="tx1"/>
                </a:solidFill>
                <a:latin typeface="Tw Cen MT"/>
                <a:ea typeface="+mn-ea"/>
                <a:cs typeface="Tw Cen M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sz="675" dirty="0">
                <a:latin typeface="Arial" panose="020B0604020202020204" pitchFamily="34" charset="0"/>
                <a:cs typeface="Arial" panose="020B0604020202020204" pitchFamily="34" charset="0"/>
              </a:rPr>
              <a:t>The </a:t>
            </a:r>
            <a:r>
              <a:rPr lang="en-AU" sz="675" dirty="0">
                <a:latin typeface="Arial" panose="020B0604020202020204" pitchFamily="34" charset="0"/>
                <a:cs typeface="Arial" panose="020B0604020202020204" pitchFamily="34" charset="0"/>
              </a:rPr>
              <a:t>University of Sydney</a:t>
            </a:r>
            <a:endParaRPr sz="675"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3253870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able custom">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350" dirty="0"/>
          </a:p>
        </p:txBody>
      </p:sp>
      <p:sp>
        <p:nvSpPr>
          <p:cNvPr id="13" name="Title 1">
            <a:extLst>
              <a:ext uri="{FF2B5EF4-FFF2-40B4-BE49-F238E27FC236}">
                <a16:creationId xmlns:a16="http://schemas.microsoft.com/office/drawing/2014/main" id="{741DAFF9-6688-DE48-9315-63791F6D72E6}"/>
              </a:ext>
            </a:extLst>
          </p:cNvPr>
          <p:cNvSpPr>
            <a:spLocks noGrp="1"/>
          </p:cNvSpPr>
          <p:nvPr>
            <p:ph type="title" hasCustomPrompt="1"/>
          </p:nvPr>
        </p:nvSpPr>
        <p:spPr>
          <a:xfrm>
            <a:off x="358777" y="506867"/>
            <a:ext cx="8419033" cy="553112"/>
          </a:xfrm>
        </p:spPr>
        <p:txBody>
          <a:bodyPr lIns="0" tIns="0" rIns="0" bIns="0" anchor="t" anchorCtr="0"/>
          <a:lstStyle>
            <a:lvl1pPr marL="0" indent="0" fontAlgn="auto">
              <a:spcAft>
                <a:spcPts val="450"/>
              </a:spcAft>
              <a:buNone/>
              <a:defRPr>
                <a:solidFill>
                  <a:srgbClr val="E64626"/>
                </a:solidFill>
              </a:defRPr>
            </a:lvl1pPr>
          </a:lstStyle>
          <a:p>
            <a:pPr marL="0" indent="0" fontAlgn="auto">
              <a:spcAft>
                <a:spcPts val="600"/>
              </a:spcAft>
              <a:buNone/>
              <a:defRPr/>
            </a:pPr>
            <a:r>
              <a:rPr lang="en-US" dirty="0">
                <a:solidFill>
                  <a:schemeClr val="accent1"/>
                </a:solidFill>
              </a:rPr>
              <a:t>Heading</a:t>
            </a:r>
            <a:endParaRPr lang="en-AU" dirty="0">
              <a:solidFill>
                <a:schemeClr val="accent1"/>
              </a:solidFill>
            </a:endParaRPr>
          </a:p>
        </p:txBody>
      </p:sp>
      <p:sp>
        <p:nvSpPr>
          <p:cNvPr id="3" name="Table Placeholder 2">
            <a:extLst>
              <a:ext uri="{FF2B5EF4-FFF2-40B4-BE49-F238E27FC236}">
                <a16:creationId xmlns:a16="http://schemas.microsoft.com/office/drawing/2014/main" id="{E3E171DA-8271-634E-80CF-EDAF7D029DE7}"/>
              </a:ext>
            </a:extLst>
          </p:cNvPr>
          <p:cNvSpPr>
            <a:spLocks noGrp="1"/>
          </p:cNvSpPr>
          <p:nvPr>
            <p:ph type="tbl" sz="quarter" idx="10"/>
          </p:nvPr>
        </p:nvSpPr>
        <p:spPr>
          <a:xfrm>
            <a:off x="360364" y="1766403"/>
            <a:ext cx="8419034" cy="3843463"/>
          </a:xfrm>
        </p:spPr>
        <p:txBody>
          <a:bodyPr/>
          <a:lstStyle/>
          <a:p>
            <a:r>
              <a:rPr lang="en-US"/>
              <a:t>Click icon to add table</a:t>
            </a:r>
            <a:endParaRPr lang="en-US" dirty="0"/>
          </a:p>
        </p:txBody>
      </p:sp>
      <p:sp>
        <p:nvSpPr>
          <p:cNvPr id="7" name="Text Placeholder 2">
            <a:extLst>
              <a:ext uri="{FF2B5EF4-FFF2-40B4-BE49-F238E27FC236}">
                <a16:creationId xmlns:a16="http://schemas.microsoft.com/office/drawing/2014/main" id="{C6D3E7B0-427E-ED4C-8AD7-4400AD488032}"/>
              </a:ext>
            </a:extLst>
          </p:cNvPr>
          <p:cNvSpPr>
            <a:spLocks noGrp="1"/>
          </p:cNvSpPr>
          <p:nvPr>
            <p:ph type="body" sz="quarter" idx="13" hasCustomPrompt="1"/>
          </p:nvPr>
        </p:nvSpPr>
        <p:spPr>
          <a:xfrm>
            <a:off x="360000" y="5839174"/>
            <a:ext cx="8425226" cy="517179"/>
          </a:xfrm>
        </p:spPr>
        <p:txBody>
          <a:bodyPr lIns="0" tIns="0" rIns="0" bIns="0"/>
          <a:lstStyle>
            <a:lvl1pPr>
              <a:defRPr sz="750" b="0"/>
            </a:lvl1pPr>
          </a:lstStyle>
          <a:p>
            <a:pPr lvl="0"/>
            <a:r>
              <a:rPr lang="en-US" dirty="0"/>
              <a:t>* Insert source</a:t>
            </a:r>
          </a:p>
        </p:txBody>
      </p:sp>
      <p:sp>
        <p:nvSpPr>
          <p:cNvPr id="6" name="Date Placeholder 3">
            <a:extLst>
              <a:ext uri="{FF2B5EF4-FFF2-40B4-BE49-F238E27FC236}">
                <a16:creationId xmlns:a16="http://schemas.microsoft.com/office/drawing/2014/main" id="{1BC431DF-7BBC-4ADD-B3D0-B596C9953715}"/>
              </a:ext>
            </a:extLst>
          </p:cNvPr>
          <p:cNvSpPr txBox="1">
            <a:spLocks/>
          </p:cNvSpPr>
          <p:nvPr/>
        </p:nvSpPr>
        <p:spPr>
          <a:xfrm>
            <a:off x="381000" y="6356353"/>
            <a:ext cx="2133600" cy="366183"/>
          </a:xfrm>
          <a:prstGeom prst="rect">
            <a:avLst/>
          </a:prstGeom>
        </p:spPr>
        <p:txBody>
          <a:bodyPr anchor="ctr"/>
          <a:lstStyle>
            <a:defPPr>
              <a:defRPr lang="en-US"/>
            </a:defPPr>
            <a:lvl1pPr marL="0" algn="l" defTabSz="457200" rtl="0" eaLnBrk="1" latinLnBrk="0" hangingPunct="1">
              <a:defRPr lang="en-US" sz="900" b="0" i="0" u="none" strike="noStrike" kern="1200" baseline="0" smtClean="0">
                <a:solidFill>
                  <a:schemeClr val="tx1"/>
                </a:solidFill>
                <a:latin typeface="Tw Cen MT"/>
                <a:ea typeface="+mn-ea"/>
                <a:cs typeface="Tw Cen M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sz="675" dirty="0">
                <a:latin typeface="Arial" panose="020B0604020202020204" pitchFamily="34" charset="0"/>
                <a:cs typeface="Arial" panose="020B0604020202020204" pitchFamily="34" charset="0"/>
              </a:rPr>
              <a:t>The </a:t>
            </a:r>
            <a:r>
              <a:rPr lang="en-AU" sz="675" dirty="0">
                <a:latin typeface="Arial" panose="020B0604020202020204" pitchFamily="34" charset="0"/>
                <a:cs typeface="Arial" panose="020B0604020202020204" pitchFamily="34" charset="0"/>
              </a:rPr>
              <a:t>University of Sydney</a:t>
            </a:r>
            <a:endParaRPr sz="675"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838493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able x 2">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350" dirty="0"/>
          </a:p>
        </p:txBody>
      </p:sp>
      <p:sp>
        <p:nvSpPr>
          <p:cNvPr id="13" name="Title 1">
            <a:extLst>
              <a:ext uri="{FF2B5EF4-FFF2-40B4-BE49-F238E27FC236}">
                <a16:creationId xmlns:a16="http://schemas.microsoft.com/office/drawing/2014/main" id="{741DAFF9-6688-DE48-9315-63791F6D72E6}"/>
              </a:ext>
            </a:extLst>
          </p:cNvPr>
          <p:cNvSpPr>
            <a:spLocks noGrp="1"/>
          </p:cNvSpPr>
          <p:nvPr>
            <p:ph type="title" hasCustomPrompt="1"/>
          </p:nvPr>
        </p:nvSpPr>
        <p:spPr>
          <a:xfrm>
            <a:off x="358777" y="506867"/>
            <a:ext cx="8419033" cy="553112"/>
          </a:xfrm>
        </p:spPr>
        <p:txBody>
          <a:bodyPr lIns="0" tIns="0" rIns="0" bIns="0" anchor="t" anchorCtr="0"/>
          <a:lstStyle>
            <a:lvl1pPr marL="0" indent="0" fontAlgn="auto">
              <a:spcAft>
                <a:spcPts val="450"/>
              </a:spcAft>
              <a:buNone/>
              <a:defRPr>
                <a:solidFill>
                  <a:srgbClr val="E64626"/>
                </a:solidFill>
              </a:defRPr>
            </a:lvl1pPr>
          </a:lstStyle>
          <a:p>
            <a:pPr marL="0" indent="0" fontAlgn="auto">
              <a:spcAft>
                <a:spcPts val="600"/>
              </a:spcAft>
              <a:buNone/>
              <a:defRPr/>
            </a:pPr>
            <a:r>
              <a:rPr lang="en-US" dirty="0">
                <a:solidFill>
                  <a:schemeClr val="accent1"/>
                </a:solidFill>
              </a:rPr>
              <a:t>Heading</a:t>
            </a:r>
            <a:endParaRPr lang="en-AU" dirty="0">
              <a:solidFill>
                <a:schemeClr val="accent1"/>
              </a:solidFill>
            </a:endParaRPr>
          </a:p>
        </p:txBody>
      </p:sp>
      <p:sp>
        <p:nvSpPr>
          <p:cNvPr id="3" name="Table Placeholder 2">
            <a:extLst>
              <a:ext uri="{FF2B5EF4-FFF2-40B4-BE49-F238E27FC236}">
                <a16:creationId xmlns:a16="http://schemas.microsoft.com/office/drawing/2014/main" id="{E3E171DA-8271-634E-80CF-EDAF7D029DE7}"/>
              </a:ext>
            </a:extLst>
          </p:cNvPr>
          <p:cNvSpPr>
            <a:spLocks noGrp="1"/>
          </p:cNvSpPr>
          <p:nvPr>
            <p:ph type="tbl" sz="quarter" idx="10"/>
          </p:nvPr>
        </p:nvSpPr>
        <p:spPr>
          <a:xfrm>
            <a:off x="360364" y="1766401"/>
            <a:ext cx="8419034" cy="1662600"/>
          </a:xfrm>
        </p:spPr>
        <p:txBody>
          <a:bodyPr/>
          <a:lstStyle/>
          <a:p>
            <a:r>
              <a:rPr lang="en-US"/>
              <a:t>Click icon to add table</a:t>
            </a:r>
          </a:p>
        </p:txBody>
      </p:sp>
      <p:sp>
        <p:nvSpPr>
          <p:cNvPr id="6" name="Table Placeholder 2">
            <a:extLst>
              <a:ext uri="{FF2B5EF4-FFF2-40B4-BE49-F238E27FC236}">
                <a16:creationId xmlns:a16="http://schemas.microsoft.com/office/drawing/2014/main" id="{7BB1782F-1970-F049-A284-9C16BD17F8F1}"/>
              </a:ext>
            </a:extLst>
          </p:cNvPr>
          <p:cNvSpPr>
            <a:spLocks noGrp="1"/>
          </p:cNvSpPr>
          <p:nvPr>
            <p:ph type="tbl" sz="quarter" idx="11"/>
          </p:nvPr>
        </p:nvSpPr>
        <p:spPr>
          <a:xfrm>
            <a:off x="360364" y="4011889"/>
            <a:ext cx="8419034" cy="1662600"/>
          </a:xfrm>
        </p:spPr>
        <p:txBody>
          <a:bodyPr/>
          <a:lstStyle/>
          <a:p>
            <a:r>
              <a:rPr lang="en-US"/>
              <a:t>Click icon to add table</a:t>
            </a:r>
          </a:p>
        </p:txBody>
      </p:sp>
      <p:sp>
        <p:nvSpPr>
          <p:cNvPr id="8" name="Date Placeholder 3">
            <a:extLst>
              <a:ext uri="{FF2B5EF4-FFF2-40B4-BE49-F238E27FC236}">
                <a16:creationId xmlns:a16="http://schemas.microsoft.com/office/drawing/2014/main" id="{7F82D4D0-1C47-4168-9638-3D1E4BC31FB4}"/>
              </a:ext>
            </a:extLst>
          </p:cNvPr>
          <p:cNvSpPr txBox="1">
            <a:spLocks/>
          </p:cNvSpPr>
          <p:nvPr/>
        </p:nvSpPr>
        <p:spPr>
          <a:xfrm>
            <a:off x="381000" y="6356353"/>
            <a:ext cx="2133600" cy="366183"/>
          </a:xfrm>
          <a:prstGeom prst="rect">
            <a:avLst/>
          </a:prstGeom>
        </p:spPr>
        <p:txBody>
          <a:bodyPr anchor="ctr"/>
          <a:lstStyle>
            <a:defPPr>
              <a:defRPr lang="en-US"/>
            </a:defPPr>
            <a:lvl1pPr marL="0" algn="l" defTabSz="457200" rtl="0" eaLnBrk="1" latinLnBrk="0" hangingPunct="1">
              <a:defRPr lang="en-US" sz="900" b="0" i="0" u="none" strike="noStrike" kern="1200" baseline="0" smtClean="0">
                <a:solidFill>
                  <a:schemeClr val="tx1"/>
                </a:solidFill>
                <a:latin typeface="Tw Cen MT"/>
                <a:ea typeface="+mn-ea"/>
                <a:cs typeface="Tw Cen M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sz="675" dirty="0">
                <a:latin typeface="Arial" panose="020B0604020202020204" pitchFamily="34" charset="0"/>
                <a:cs typeface="Arial" panose="020B0604020202020204" pitchFamily="34" charset="0"/>
              </a:rPr>
              <a:t>The </a:t>
            </a:r>
            <a:r>
              <a:rPr lang="en-AU" sz="675" dirty="0">
                <a:latin typeface="Arial" panose="020B0604020202020204" pitchFamily="34" charset="0"/>
                <a:cs typeface="Arial" panose="020B0604020202020204" pitchFamily="34" charset="0"/>
              </a:rPr>
              <a:t>University of Sydney</a:t>
            </a:r>
            <a:endParaRPr sz="675" dirty="0">
              <a:latin typeface="Arial" panose="020B0604020202020204" pitchFamily="34" charset="0"/>
              <a:cs typeface="Arial" panose="020B0604020202020204" pitchFamily="34" charset="0"/>
            </a:endParaRPr>
          </a:p>
        </p:txBody>
      </p:sp>
      <p:sp>
        <p:nvSpPr>
          <p:cNvPr id="9" name="Text Placeholder 2">
            <a:extLst>
              <a:ext uri="{FF2B5EF4-FFF2-40B4-BE49-F238E27FC236}">
                <a16:creationId xmlns:a16="http://schemas.microsoft.com/office/drawing/2014/main" id="{47E39E5E-6700-49F6-92C9-92201248DE42}"/>
              </a:ext>
            </a:extLst>
          </p:cNvPr>
          <p:cNvSpPr>
            <a:spLocks noGrp="1"/>
          </p:cNvSpPr>
          <p:nvPr>
            <p:ph type="body" sz="quarter" idx="13" hasCustomPrompt="1"/>
          </p:nvPr>
        </p:nvSpPr>
        <p:spPr>
          <a:xfrm>
            <a:off x="360000" y="5839174"/>
            <a:ext cx="8425226" cy="517179"/>
          </a:xfrm>
        </p:spPr>
        <p:txBody>
          <a:bodyPr lIns="0" tIns="0" rIns="0" bIns="0"/>
          <a:lstStyle>
            <a:lvl1pPr>
              <a:defRPr sz="750" b="0"/>
            </a:lvl1pPr>
          </a:lstStyle>
          <a:p>
            <a:pPr lvl="0"/>
            <a:r>
              <a:rPr lang="en-US" dirty="0"/>
              <a:t>* Insert source</a:t>
            </a:r>
          </a:p>
        </p:txBody>
      </p:sp>
    </p:spTree>
    <p:extLst>
      <p:ext uri="{BB962C8B-B14F-4D97-AF65-F5344CB8AC3E}">
        <p14:creationId xmlns:p14="http://schemas.microsoft.com/office/powerpoint/2010/main" val="289544182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Chart">
    <p:spTree>
      <p:nvGrpSpPr>
        <p:cNvPr id="1" name=""/>
        <p:cNvGrpSpPr/>
        <p:nvPr/>
      </p:nvGrpSpPr>
      <p:grpSpPr>
        <a:xfrm>
          <a:off x="0" y="0"/>
          <a:ext cx="0" cy="0"/>
          <a:chOff x="0" y="0"/>
          <a:chExt cx="0" cy="0"/>
        </a:xfrm>
      </p:grpSpPr>
      <p:sp>
        <p:nvSpPr>
          <p:cNvPr id="3" name="Chart Placeholder 2">
            <a:extLst>
              <a:ext uri="{FF2B5EF4-FFF2-40B4-BE49-F238E27FC236}">
                <a16:creationId xmlns:a16="http://schemas.microsoft.com/office/drawing/2014/main" id="{2FD68472-FA56-F246-A17A-04C5FA477472}"/>
              </a:ext>
            </a:extLst>
          </p:cNvPr>
          <p:cNvSpPr>
            <a:spLocks noGrp="1"/>
          </p:cNvSpPr>
          <p:nvPr>
            <p:ph type="chart" sz="quarter" idx="10"/>
          </p:nvPr>
        </p:nvSpPr>
        <p:spPr>
          <a:xfrm>
            <a:off x="360000" y="1766403"/>
            <a:ext cx="8419032" cy="3951913"/>
          </a:xfrm>
        </p:spPr>
        <p:txBody>
          <a:bodyPr/>
          <a:lstStyle/>
          <a:p>
            <a:r>
              <a:rPr lang="en-US"/>
              <a:t>Click icon to add chart</a:t>
            </a:r>
          </a:p>
        </p:txBody>
      </p:sp>
      <p:sp>
        <p:nvSpPr>
          <p:cNvPr id="5" name="Title 1">
            <a:extLst>
              <a:ext uri="{FF2B5EF4-FFF2-40B4-BE49-F238E27FC236}">
                <a16:creationId xmlns:a16="http://schemas.microsoft.com/office/drawing/2014/main" id="{AFCC0629-7190-44D3-840E-1BD71E6ED02E}"/>
              </a:ext>
            </a:extLst>
          </p:cNvPr>
          <p:cNvSpPr>
            <a:spLocks noGrp="1"/>
          </p:cNvSpPr>
          <p:nvPr>
            <p:ph type="title" hasCustomPrompt="1"/>
          </p:nvPr>
        </p:nvSpPr>
        <p:spPr>
          <a:xfrm>
            <a:off x="358777" y="506867"/>
            <a:ext cx="8419033" cy="553112"/>
          </a:xfrm>
        </p:spPr>
        <p:txBody>
          <a:bodyPr lIns="0" tIns="0" rIns="0" bIns="0" anchor="t" anchorCtr="0"/>
          <a:lstStyle>
            <a:lvl1pPr marL="0" indent="0" fontAlgn="auto">
              <a:spcAft>
                <a:spcPts val="450"/>
              </a:spcAft>
              <a:buNone/>
              <a:defRPr>
                <a:solidFill>
                  <a:srgbClr val="E64626"/>
                </a:solidFill>
              </a:defRPr>
            </a:lvl1pPr>
          </a:lstStyle>
          <a:p>
            <a:pPr marL="0" indent="0" fontAlgn="auto">
              <a:spcAft>
                <a:spcPts val="600"/>
              </a:spcAft>
              <a:buNone/>
              <a:defRPr/>
            </a:pPr>
            <a:r>
              <a:rPr lang="en-US" dirty="0">
                <a:solidFill>
                  <a:schemeClr val="accent1"/>
                </a:solidFill>
              </a:rPr>
              <a:t>Heading</a:t>
            </a:r>
            <a:endParaRPr lang="en-AU" dirty="0">
              <a:solidFill>
                <a:schemeClr val="accent1"/>
              </a:solidFill>
            </a:endParaRPr>
          </a:p>
        </p:txBody>
      </p:sp>
      <p:sp>
        <p:nvSpPr>
          <p:cNvPr id="6" name="Text Placeholder 2">
            <a:extLst>
              <a:ext uri="{FF2B5EF4-FFF2-40B4-BE49-F238E27FC236}">
                <a16:creationId xmlns:a16="http://schemas.microsoft.com/office/drawing/2014/main" id="{601ABFDB-55AC-4560-9101-5E5D7D354A78}"/>
              </a:ext>
            </a:extLst>
          </p:cNvPr>
          <p:cNvSpPr>
            <a:spLocks noGrp="1"/>
          </p:cNvSpPr>
          <p:nvPr>
            <p:ph type="body" sz="quarter" idx="13" hasCustomPrompt="1"/>
          </p:nvPr>
        </p:nvSpPr>
        <p:spPr>
          <a:xfrm>
            <a:off x="360000" y="5839174"/>
            <a:ext cx="8425226" cy="517179"/>
          </a:xfrm>
        </p:spPr>
        <p:txBody>
          <a:bodyPr lIns="0" tIns="0" rIns="0" bIns="0"/>
          <a:lstStyle>
            <a:lvl1pPr>
              <a:defRPr sz="750" b="0"/>
            </a:lvl1pPr>
          </a:lstStyle>
          <a:p>
            <a:pPr lvl="0"/>
            <a:r>
              <a:rPr lang="en-US" dirty="0"/>
              <a:t>* Insert source</a:t>
            </a:r>
          </a:p>
        </p:txBody>
      </p:sp>
    </p:spTree>
    <p:extLst>
      <p:ext uri="{BB962C8B-B14F-4D97-AF65-F5344CB8AC3E}">
        <p14:creationId xmlns:p14="http://schemas.microsoft.com/office/powerpoint/2010/main" val="379875631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Chart x 2">
    <p:spTree>
      <p:nvGrpSpPr>
        <p:cNvPr id="1" name=""/>
        <p:cNvGrpSpPr/>
        <p:nvPr/>
      </p:nvGrpSpPr>
      <p:grpSpPr>
        <a:xfrm>
          <a:off x="0" y="0"/>
          <a:ext cx="0" cy="0"/>
          <a:chOff x="0" y="0"/>
          <a:chExt cx="0" cy="0"/>
        </a:xfrm>
      </p:grpSpPr>
      <p:sp>
        <p:nvSpPr>
          <p:cNvPr id="3" name="Chart Placeholder 2">
            <a:extLst>
              <a:ext uri="{FF2B5EF4-FFF2-40B4-BE49-F238E27FC236}">
                <a16:creationId xmlns:a16="http://schemas.microsoft.com/office/drawing/2014/main" id="{2FD68472-FA56-F246-A17A-04C5FA477472}"/>
              </a:ext>
            </a:extLst>
          </p:cNvPr>
          <p:cNvSpPr>
            <a:spLocks noGrp="1"/>
          </p:cNvSpPr>
          <p:nvPr>
            <p:ph type="chart" sz="quarter" idx="10"/>
          </p:nvPr>
        </p:nvSpPr>
        <p:spPr>
          <a:xfrm>
            <a:off x="360001" y="1766403"/>
            <a:ext cx="4090466" cy="3897479"/>
          </a:xfrm>
        </p:spPr>
        <p:txBody>
          <a:bodyPr/>
          <a:lstStyle/>
          <a:p>
            <a:r>
              <a:rPr lang="en-US"/>
              <a:t>Click icon to add chart</a:t>
            </a:r>
          </a:p>
        </p:txBody>
      </p:sp>
      <p:sp>
        <p:nvSpPr>
          <p:cNvPr id="5" name="Chart Placeholder 2">
            <a:extLst>
              <a:ext uri="{FF2B5EF4-FFF2-40B4-BE49-F238E27FC236}">
                <a16:creationId xmlns:a16="http://schemas.microsoft.com/office/drawing/2014/main" id="{41D3A567-A095-4E4E-8EDA-DEBBE6DADD39}"/>
              </a:ext>
            </a:extLst>
          </p:cNvPr>
          <p:cNvSpPr>
            <a:spLocks noGrp="1"/>
          </p:cNvSpPr>
          <p:nvPr>
            <p:ph type="chart" sz="quarter" idx="11"/>
          </p:nvPr>
        </p:nvSpPr>
        <p:spPr>
          <a:xfrm>
            <a:off x="4693538" y="1766403"/>
            <a:ext cx="4091649" cy="3897479"/>
          </a:xfrm>
        </p:spPr>
        <p:txBody>
          <a:bodyPr/>
          <a:lstStyle/>
          <a:p>
            <a:r>
              <a:rPr lang="en-US"/>
              <a:t>Click icon to add chart</a:t>
            </a:r>
          </a:p>
        </p:txBody>
      </p:sp>
      <p:sp>
        <p:nvSpPr>
          <p:cNvPr id="6" name="Title 1">
            <a:extLst>
              <a:ext uri="{FF2B5EF4-FFF2-40B4-BE49-F238E27FC236}">
                <a16:creationId xmlns:a16="http://schemas.microsoft.com/office/drawing/2014/main" id="{B50345AA-3AC3-47A5-A7FC-FD485DFC4136}"/>
              </a:ext>
            </a:extLst>
          </p:cNvPr>
          <p:cNvSpPr>
            <a:spLocks noGrp="1"/>
          </p:cNvSpPr>
          <p:nvPr>
            <p:ph type="title" hasCustomPrompt="1"/>
          </p:nvPr>
        </p:nvSpPr>
        <p:spPr>
          <a:xfrm>
            <a:off x="358777" y="506867"/>
            <a:ext cx="8419033" cy="553112"/>
          </a:xfrm>
        </p:spPr>
        <p:txBody>
          <a:bodyPr lIns="0" tIns="0" rIns="0" bIns="0" anchor="t" anchorCtr="0"/>
          <a:lstStyle>
            <a:lvl1pPr marL="0" indent="0" fontAlgn="auto">
              <a:spcAft>
                <a:spcPts val="450"/>
              </a:spcAft>
              <a:buNone/>
              <a:defRPr>
                <a:solidFill>
                  <a:srgbClr val="E64626"/>
                </a:solidFill>
              </a:defRPr>
            </a:lvl1pPr>
          </a:lstStyle>
          <a:p>
            <a:pPr marL="0" indent="0" fontAlgn="auto">
              <a:spcAft>
                <a:spcPts val="600"/>
              </a:spcAft>
              <a:buNone/>
              <a:defRPr/>
            </a:pPr>
            <a:r>
              <a:rPr lang="en-US" dirty="0">
                <a:solidFill>
                  <a:schemeClr val="accent1"/>
                </a:solidFill>
              </a:rPr>
              <a:t>Heading</a:t>
            </a:r>
            <a:endParaRPr lang="en-AU" dirty="0">
              <a:solidFill>
                <a:schemeClr val="accent1"/>
              </a:solidFill>
            </a:endParaRPr>
          </a:p>
        </p:txBody>
      </p:sp>
      <p:sp>
        <p:nvSpPr>
          <p:cNvPr id="8" name="Text Placeholder 2">
            <a:extLst>
              <a:ext uri="{FF2B5EF4-FFF2-40B4-BE49-F238E27FC236}">
                <a16:creationId xmlns:a16="http://schemas.microsoft.com/office/drawing/2014/main" id="{161951D9-C6F2-4A3B-AC4F-A943B45DD7A8}"/>
              </a:ext>
            </a:extLst>
          </p:cNvPr>
          <p:cNvSpPr>
            <a:spLocks noGrp="1"/>
          </p:cNvSpPr>
          <p:nvPr>
            <p:ph type="body" sz="quarter" idx="13" hasCustomPrompt="1"/>
          </p:nvPr>
        </p:nvSpPr>
        <p:spPr>
          <a:xfrm>
            <a:off x="360000" y="5839174"/>
            <a:ext cx="8425226" cy="517179"/>
          </a:xfrm>
        </p:spPr>
        <p:txBody>
          <a:bodyPr lIns="0" tIns="0" rIns="0" bIns="0"/>
          <a:lstStyle>
            <a:lvl1pPr>
              <a:defRPr sz="750" b="0"/>
            </a:lvl1pPr>
          </a:lstStyle>
          <a:p>
            <a:pPr lvl="0"/>
            <a:r>
              <a:rPr lang="en-US" dirty="0"/>
              <a:t>* Insert source</a:t>
            </a:r>
          </a:p>
        </p:txBody>
      </p:sp>
    </p:spTree>
    <p:extLst>
      <p:ext uri="{BB962C8B-B14F-4D97-AF65-F5344CB8AC3E}">
        <p14:creationId xmlns:p14="http://schemas.microsoft.com/office/powerpoint/2010/main" val="154907051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Chart x 3">
    <p:spTree>
      <p:nvGrpSpPr>
        <p:cNvPr id="1" name=""/>
        <p:cNvGrpSpPr/>
        <p:nvPr/>
      </p:nvGrpSpPr>
      <p:grpSpPr>
        <a:xfrm>
          <a:off x="0" y="0"/>
          <a:ext cx="0" cy="0"/>
          <a:chOff x="0" y="0"/>
          <a:chExt cx="0" cy="0"/>
        </a:xfrm>
      </p:grpSpPr>
      <p:sp>
        <p:nvSpPr>
          <p:cNvPr id="3" name="Chart Placeholder 2">
            <a:extLst>
              <a:ext uri="{FF2B5EF4-FFF2-40B4-BE49-F238E27FC236}">
                <a16:creationId xmlns:a16="http://schemas.microsoft.com/office/drawing/2014/main" id="{2FD68472-FA56-F246-A17A-04C5FA477472}"/>
              </a:ext>
            </a:extLst>
          </p:cNvPr>
          <p:cNvSpPr>
            <a:spLocks noGrp="1"/>
          </p:cNvSpPr>
          <p:nvPr>
            <p:ph type="chart" sz="quarter" idx="10"/>
          </p:nvPr>
        </p:nvSpPr>
        <p:spPr>
          <a:xfrm>
            <a:off x="359999" y="1766403"/>
            <a:ext cx="2520000" cy="3897479"/>
          </a:xfrm>
        </p:spPr>
        <p:txBody>
          <a:bodyPr/>
          <a:lstStyle/>
          <a:p>
            <a:r>
              <a:rPr lang="en-US"/>
              <a:t>Click icon to add chart</a:t>
            </a:r>
          </a:p>
        </p:txBody>
      </p:sp>
      <p:sp>
        <p:nvSpPr>
          <p:cNvPr id="11" name="Chart Placeholder 2">
            <a:extLst>
              <a:ext uri="{FF2B5EF4-FFF2-40B4-BE49-F238E27FC236}">
                <a16:creationId xmlns:a16="http://schemas.microsoft.com/office/drawing/2014/main" id="{252188DF-F4D8-6D4B-AC07-BE6058114943}"/>
              </a:ext>
            </a:extLst>
          </p:cNvPr>
          <p:cNvSpPr>
            <a:spLocks noGrp="1"/>
          </p:cNvSpPr>
          <p:nvPr>
            <p:ph type="chart" sz="quarter" idx="16"/>
          </p:nvPr>
        </p:nvSpPr>
        <p:spPr>
          <a:xfrm>
            <a:off x="3314437" y="1766403"/>
            <a:ext cx="2520000" cy="3897479"/>
          </a:xfrm>
        </p:spPr>
        <p:txBody>
          <a:bodyPr/>
          <a:lstStyle/>
          <a:p>
            <a:r>
              <a:rPr lang="en-US"/>
              <a:t>Click icon to add chart</a:t>
            </a:r>
          </a:p>
        </p:txBody>
      </p:sp>
      <p:sp>
        <p:nvSpPr>
          <p:cNvPr id="12" name="Chart Placeholder 2">
            <a:extLst>
              <a:ext uri="{FF2B5EF4-FFF2-40B4-BE49-F238E27FC236}">
                <a16:creationId xmlns:a16="http://schemas.microsoft.com/office/drawing/2014/main" id="{0B42F33E-12CF-2F43-89C1-0FC62E427BF2}"/>
              </a:ext>
            </a:extLst>
          </p:cNvPr>
          <p:cNvSpPr>
            <a:spLocks noGrp="1"/>
          </p:cNvSpPr>
          <p:nvPr>
            <p:ph type="chart" sz="quarter" idx="17"/>
          </p:nvPr>
        </p:nvSpPr>
        <p:spPr>
          <a:xfrm>
            <a:off x="6268875" y="1766403"/>
            <a:ext cx="2520000" cy="3897479"/>
          </a:xfrm>
        </p:spPr>
        <p:txBody>
          <a:bodyPr/>
          <a:lstStyle/>
          <a:p>
            <a:r>
              <a:rPr lang="en-US"/>
              <a:t>Click icon to add chart</a:t>
            </a:r>
          </a:p>
        </p:txBody>
      </p:sp>
      <p:sp>
        <p:nvSpPr>
          <p:cNvPr id="8" name="Title 1">
            <a:extLst>
              <a:ext uri="{FF2B5EF4-FFF2-40B4-BE49-F238E27FC236}">
                <a16:creationId xmlns:a16="http://schemas.microsoft.com/office/drawing/2014/main" id="{C2EEDE25-39BD-465D-BD60-E9F89A8C8DD6}"/>
              </a:ext>
            </a:extLst>
          </p:cNvPr>
          <p:cNvSpPr>
            <a:spLocks noGrp="1"/>
          </p:cNvSpPr>
          <p:nvPr>
            <p:ph type="title" hasCustomPrompt="1"/>
          </p:nvPr>
        </p:nvSpPr>
        <p:spPr>
          <a:xfrm>
            <a:off x="358777" y="506867"/>
            <a:ext cx="8419033" cy="553112"/>
          </a:xfrm>
        </p:spPr>
        <p:txBody>
          <a:bodyPr lIns="0" tIns="0" rIns="0" bIns="0" anchor="t" anchorCtr="0"/>
          <a:lstStyle>
            <a:lvl1pPr marL="0" indent="0" fontAlgn="auto">
              <a:spcAft>
                <a:spcPts val="450"/>
              </a:spcAft>
              <a:buNone/>
              <a:defRPr>
                <a:solidFill>
                  <a:srgbClr val="E64626"/>
                </a:solidFill>
              </a:defRPr>
            </a:lvl1pPr>
          </a:lstStyle>
          <a:p>
            <a:pPr marL="0" indent="0" fontAlgn="auto">
              <a:spcAft>
                <a:spcPts val="600"/>
              </a:spcAft>
              <a:buNone/>
              <a:defRPr/>
            </a:pPr>
            <a:r>
              <a:rPr lang="en-US" dirty="0">
                <a:solidFill>
                  <a:schemeClr val="accent1"/>
                </a:solidFill>
              </a:rPr>
              <a:t>Heading</a:t>
            </a:r>
            <a:endParaRPr lang="en-AU" dirty="0">
              <a:solidFill>
                <a:schemeClr val="accent1"/>
              </a:solidFill>
            </a:endParaRPr>
          </a:p>
        </p:txBody>
      </p:sp>
      <p:sp>
        <p:nvSpPr>
          <p:cNvPr id="9" name="Text Placeholder 2">
            <a:extLst>
              <a:ext uri="{FF2B5EF4-FFF2-40B4-BE49-F238E27FC236}">
                <a16:creationId xmlns:a16="http://schemas.microsoft.com/office/drawing/2014/main" id="{7FD6ADED-903F-4C9E-9703-5F98976D1E24}"/>
              </a:ext>
            </a:extLst>
          </p:cNvPr>
          <p:cNvSpPr>
            <a:spLocks noGrp="1"/>
          </p:cNvSpPr>
          <p:nvPr>
            <p:ph type="body" sz="quarter" idx="13" hasCustomPrompt="1"/>
          </p:nvPr>
        </p:nvSpPr>
        <p:spPr>
          <a:xfrm>
            <a:off x="360000" y="5839174"/>
            <a:ext cx="8425226" cy="517179"/>
          </a:xfrm>
        </p:spPr>
        <p:txBody>
          <a:bodyPr lIns="0" tIns="0" rIns="0" bIns="0"/>
          <a:lstStyle>
            <a:lvl1pPr>
              <a:defRPr sz="750" b="0"/>
            </a:lvl1pPr>
          </a:lstStyle>
          <a:p>
            <a:pPr lvl="0"/>
            <a:r>
              <a:rPr lang="en-US" dirty="0"/>
              <a:t>* Insert source</a:t>
            </a:r>
          </a:p>
        </p:txBody>
      </p:sp>
    </p:spTree>
    <p:extLst>
      <p:ext uri="{BB962C8B-B14F-4D97-AF65-F5344CB8AC3E}">
        <p14:creationId xmlns:p14="http://schemas.microsoft.com/office/powerpoint/2010/main" val="131191635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copy box x 3">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ECFC4D79-641E-F64D-AC36-FDB08804DF7A}"/>
              </a:ext>
            </a:extLst>
          </p:cNvPr>
          <p:cNvSpPr>
            <a:spLocks noGrp="1"/>
          </p:cNvSpPr>
          <p:nvPr>
            <p:ph type="body" sz="quarter" idx="18" hasCustomPrompt="1"/>
          </p:nvPr>
        </p:nvSpPr>
        <p:spPr>
          <a:xfrm>
            <a:off x="360363" y="1767420"/>
            <a:ext cx="2519362" cy="3896783"/>
          </a:xfrm>
        </p:spPr>
        <p:txBody>
          <a:bodyPr/>
          <a:lstStyle/>
          <a:p>
            <a:pPr lvl="0"/>
            <a:r>
              <a:rPr lang="en-US" dirty="0"/>
              <a:t>Insert text</a:t>
            </a:r>
          </a:p>
        </p:txBody>
      </p:sp>
      <p:sp>
        <p:nvSpPr>
          <p:cNvPr id="13" name="Text Placeholder 3">
            <a:extLst>
              <a:ext uri="{FF2B5EF4-FFF2-40B4-BE49-F238E27FC236}">
                <a16:creationId xmlns:a16="http://schemas.microsoft.com/office/drawing/2014/main" id="{FB9AEB26-08AF-984B-A6AC-B736133991D5}"/>
              </a:ext>
            </a:extLst>
          </p:cNvPr>
          <p:cNvSpPr>
            <a:spLocks noGrp="1"/>
          </p:cNvSpPr>
          <p:nvPr>
            <p:ph type="body" sz="quarter" idx="19" hasCustomPrompt="1"/>
          </p:nvPr>
        </p:nvSpPr>
        <p:spPr>
          <a:xfrm>
            <a:off x="3381858" y="1767420"/>
            <a:ext cx="2519362" cy="3896783"/>
          </a:xfrm>
        </p:spPr>
        <p:txBody>
          <a:bodyPr/>
          <a:lstStyle/>
          <a:p>
            <a:pPr lvl="0"/>
            <a:r>
              <a:rPr lang="en-US" dirty="0"/>
              <a:t>Insert text</a:t>
            </a:r>
          </a:p>
        </p:txBody>
      </p:sp>
      <p:sp>
        <p:nvSpPr>
          <p:cNvPr id="14" name="Text Placeholder 3">
            <a:extLst>
              <a:ext uri="{FF2B5EF4-FFF2-40B4-BE49-F238E27FC236}">
                <a16:creationId xmlns:a16="http://schemas.microsoft.com/office/drawing/2014/main" id="{FEE4F240-A80C-9F42-874E-A46C462A1F9D}"/>
              </a:ext>
            </a:extLst>
          </p:cNvPr>
          <p:cNvSpPr>
            <a:spLocks noGrp="1"/>
          </p:cNvSpPr>
          <p:nvPr>
            <p:ph type="body" sz="quarter" idx="20" hasCustomPrompt="1"/>
          </p:nvPr>
        </p:nvSpPr>
        <p:spPr>
          <a:xfrm>
            <a:off x="6259238" y="1767420"/>
            <a:ext cx="2519362" cy="3896783"/>
          </a:xfrm>
        </p:spPr>
        <p:txBody>
          <a:bodyPr/>
          <a:lstStyle/>
          <a:p>
            <a:pPr lvl="0"/>
            <a:r>
              <a:rPr lang="en-US" dirty="0"/>
              <a:t>Insert text</a:t>
            </a:r>
          </a:p>
        </p:txBody>
      </p:sp>
      <p:sp>
        <p:nvSpPr>
          <p:cNvPr id="8" name="Title 1">
            <a:extLst>
              <a:ext uri="{FF2B5EF4-FFF2-40B4-BE49-F238E27FC236}">
                <a16:creationId xmlns:a16="http://schemas.microsoft.com/office/drawing/2014/main" id="{1D6CD0C4-087F-4F10-9329-BFAF78B85986}"/>
              </a:ext>
            </a:extLst>
          </p:cNvPr>
          <p:cNvSpPr>
            <a:spLocks noGrp="1"/>
          </p:cNvSpPr>
          <p:nvPr>
            <p:ph type="title" hasCustomPrompt="1"/>
          </p:nvPr>
        </p:nvSpPr>
        <p:spPr>
          <a:xfrm>
            <a:off x="358777" y="506867"/>
            <a:ext cx="8419033" cy="553112"/>
          </a:xfrm>
        </p:spPr>
        <p:txBody>
          <a:bodyPr lIns="0" tIns="0" rIns="0" bIns="0" anchor="t" anchorCtr="0"/>
          <a:lstStyle>
            <a:lvl1pPr marL="0" indent="0" fontAlgn="auto">
              <a:spcAft>
                <a:spcPts val="450"/>
              </a:spcAft>
              <a:buNone/>
              <a:defRPr>
                <a:solidFill>
                  <a:srgbClr val="E64626"/>
                </a:solidFill>
              </a:defRPr>
            </a:lvl1pPr>
          </a:lstStyle>
          <a:p>
            <a:pPr marL="0" indent="0" fontAlgn="auto">
              <a:spcAft>
                <a:spcPts val="600"/>
              </a:spcAft>
              <a:buNone/>
              <a:defRPr/>
            </a:pPr>
            <a:r>
              <a:rPr lang="en-US" dirty="0">
                <a:solidFill>
                  <a:schemeClr val="accent1"/>
                </a:solidFill>
              </a:rPr>
              <a:t>Heading</a:t>
            </a:r>
            <a:endParaRPr lang="en-AU" dirty="0">
              <a:solidFill>
                <a:schemeClr val="accent1"/>
              </a:solidFill>
            </a:endParaRPr>
          </a:p>
        </p:txBody>
      </p:sp>
      <p:sp>
        <p:nvSpPr>
          <p:cNvPr id="9" name="Text Placeholder 2">
            <a:extLst>
              <a:ext uri="{FF2B5EF4-FFF2-40B4-BE49-F238E27FC236}">
                <a16:creationId xmlns:a16="http://schemas.microsoft.com/office/drawing/2014/main" id="{7AC0B9E9-F72C-47D6-8A5F-75D5E529FACB}"/>
              </a:ext>
            </a:extLst>
          </p:cNvPr>
          <p:cNvSpPr>
            <a:spLocks noGrp="1"/>
          </p:cNvSpPr>
          <p:nvPr>
            <p:ph type="body" sz="quarter" idx="13" hasCustomPrompt="1"/>
          </p:nvPr>
        </p:nvSpPr>
        <p:spPr>
          <a:xfrm>
            <a:off x="360000" y="5839174"/>
            <a:ext cx="8425226" cy="517179"/>
          </a:xfrm>
        </p:spPr>
        <p:txBody>
          <a:bodyPr lIns="0" tIns="0" rIns="0" bIns="0"/>
          <a:lstStyle>
            <a:lvl1pPr>
              <a:defRPr sz="750" b="0"/>
            </a:lvl1pPr>
          </a:lstStyle>
          <a:p>
            <a:pPr lvl="0"/>
            <a:r>
              <a:rPr lang="en-US" dirty="0"/>
              <a:t>* Insert source</a:t>
            </a:r>
          </a:p>
        </p:txBody>
      </p:sp>
    </p:spTree>
    <p:extLst>
      <p:ext uri="{BB962C8B-B14F-4D97-AF65-F5344CB8AC3E}">
        <p14:creationId xmlns:p14="http://schemas.microsoft.com/office/powerpoint/2010/main" val="148728695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bullet list and picture">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A29EE716-4F2B-CB45-ACF7-1F1C7B3BC4F6}"/>
              </a:ext>
            </a:extLst>
          </p:cNvPr>
          <p:cNvSpPr>
            <a:spLocks noGrp="1"/>
          </p:cNvSpPr>
          <p:nvPr>
            <p:ph type="title" hasCustomPrompt="1"/>
          </p:nvPr>
        </p:nvSpPr>
        <p:spPr>
          <a:xfrm>
            <a:off x="360002" y="512728"/>
            <a:ext cx="5563527" cy="675368"/>
          </a:xfrm>
        </p:spPr>
        <p:txBody>
          <a:bodyPr lIns="0" tIns="0" rIns="0" bIns="0" anchor="t" anchorCtr="0"/>
          <a:lstStyle>
            <a:lvl1pPr>
              <a:defRPr>
                <a:solidFill>
                  <a:srgbClr val="E64626"/>
                </a:solidFill>
              </a:defRPr>
            </a:lvl1pPr>
          </a:lstStyle>
          <a:p>
            <a:r>
              <a:rPr lang="en-AU" dirty="0"/>
              <a:t>Heading</a:t>
            </a:r>
          </a:p>
        </p:txBody>
      </p:sp>
      <p:sp>
        <p:nvSpPr>
          <p:cNvPr id="9" name="Content Placeholder 2">
            <a:extLst>
              <a:ext uri="{FF2B5EF4-FFF2-40B4-BE49-F238E27FC236}">
                <a16:creationId xmlns:a16="http://schemas.microsoft.com/office/drawing/2014/main" id="{8FB7D421-B99C-8C46-98BE-26ADADA6FCB1}"/>
              </a:ext>
            </a:extLst>
          </p:cNvPr>
          <p:cNvSpPr>
            <a:spLocks noGrp="1"/>
          </p:cNvSpPr>
          <p:nvPr>
            <p:ph idx="1" hasCustomPrompt="1"/>
          </p:nvPr>
        </p:nvSpPr>
        <p:spPr>
          <a:xfrm>
            <a:off x="360002" y="3490368"/>
            <a:ext cx="5596371" cy="2316480"/>
          </a:xfrm>
        </p:spPr>
        <p:txBody>
          <a:bodyPr lIns="0" tIns="0" rIns="0" bIns="0" numCol="2" spcCol="144000"/>
          <a:lstStyle>
            <a:lvl1pPr marL="257175" marR="0" indent="-257175" algn="l" defTabSz="342900" rtl="0" eaLnBrk="1" fontAlgn="base" latinLnBrk="0" hangingPunct="1">
              <a:lnSpc>
                <a:spcPts val="1230"/>
              </a:lnSpc>
              <a:spcBef>
                <a:spcPts val="450"/>
              </a:spcBef>
              <a:spcAft>
                <a:spcPct val="0"/>
              </a:spcAft>
              <a:buClr>
                <a:schemeClr val="accent1"/>
              </a:buClr>
              <a:buSzTx/>
              <a:buFont typeface="Lucida Grande" charset="0"/>
              <a:buChar char="–"/>
              <a:tabLst/>
              <a:defRPr/>
            </a:lvl1pPr>
          </a:lstStyle>
          <a:p>
            <a:pPr>
              <a:lnSpc>
                <a:spcPts val="1640"/>
              </a:lnSpc>
              <a:spcBef>
                <a:spcPts val="600"/>
              </a:spcBef>
              <a:buClr>
                <a:schemeClr val="accent1"/>
              </a:buClr>
            </a:pPr>
            <a:r>
              <a:rPr lang="en-US" sz="900" dirty="0">
                <a:solidFill>
                  <a:srgbClr val="343433"/>
                </a:solidFill>
              </a:rPr>
              <a:t>Bullet point </a:t>
            </a:r>
          </a:p>
          <a:p>
            <a:pPr>
              <a:lnSpc>
                <a:spcPts val="1640"/>
              </a:lnSpc>
              <a:spcBef>
                <a:spcPts val="600"/>
              </a:spcBef>
              <a:buClr>
                <a:schemeClr val="accent1"/>
              </a:buClr>
            </a:pPr>
            <a:r>
              <a:rPr lang="en-US" sz="900" dirty="0">
                <a:solidFill>
                  <a:srgbClr val="343433"/>
                </a:solidFill>
              </a:rPr>
              <a:t>Bullet point </a:t>
            </a:r>
          </a:p>
          <a:p>
            <a:pPr>
              <a:lnSpc>
                <a:spcPts val="1640"/>
              </a:lnSpc>
              <a:spcBef>
                <a:spcPts val="600"/>
              </a:spcBef>
              <a:buClr>
                <a:schemeClr val="accent1"/>
              </a:buClr>
            </a:pPr>
            <a:r>
              <a:rPr lang="en-US" sz="900" dirty="0">
                <a:solidFill>
                  <a:srgbClr val="343433"/>
                </a:solidFill>
              </a:rPr>
              <a:t>Bullet point </a:t>
            </a:r>
          </a:p>
          <a:p>
            <a:pPr>
              <a:lnSpc>
                <a:spcPts val="1640"/>
              </a:lnSpc>
              <a:spcBef>
                <a:spcPts val="600"/>
              </a:spcBef>
              <a:buClr>
                <a:schemeClr val="accent1"/>
              </a:buClr>
            </a:pPr>
            <a:r>
              <a:rPr lang="en-US" sz="900" dirty="0">
                <a:solidFill>
                  <a:srgbClr val="343433"/>
                </a:solidFill>
              </a:rPr>
              <a:t>Bullet point </a:t>
            </a:r>
          </a:p>
          <a:p>
            <a:pPr>
              <a:lnSpc>
                <a:spcPts val="1640"/>
              </a:lnSpc>
              <a:spcBef>
                <a:spcPts val="600"/>
              </a:spcBef>
              <a:buClr>
                <a:schemeClr val="accent1"/>
              </a:buClr>
            </a:pPr>
            <a:r>
              <a:rPr lang="en-US" sz="900" dirty="0">
                <a:solidFill>
                  <a:srgbClr val="343433"/>
                </a:solidFill>
              </a:rPr>
              <a:t>Bullet point </a:t>
            </a:r>
          </a:p>
          <a:p>
            <a:pPr marL="257175" marR="0" lvl="0" indent="-257175" algn="l" defTabSz="342900" rtl="0" eaLnBrk="1" fontAlgn="base" latinLnBrk="0" hangingPunct="1">
              <a:lnSpc>
                <a:spcPts val="1230"/>
              </a:lnSpc>
              <a:spcBef>
                <a:spcPts val="450"/>
              </a:spcBef>
              <a:spcAft>
                <a:spcPct val="0"/>
              </a:spcAft>
              <a:buClr>
                <a:schemeClr val="accent1"/>
              </a:buClr>
              <a:buSzTx/>
              <a:buFont typeface="Lucida Grande" charset="0"/>
              <a:buChar char="–"/>
              <a:tabLst/>
              <a:defRPr/>
            </a:pPr>
            <a:r>
              <a:rPr lang="en-US" sz="900" dirty="0">
                <a:solidFill>
                  <a:srgbClr val="343433"/>
                </a:solidFill>
              </a:rPr>
              <a:t>Bullet point </a:t>
            </a:r>
          </a:p>
          <a:p>
            <a:pPr>
              <a:lnSpc>
                <a:spcPts val="1640"/>
              </a:lnSpc>
              <a:spcBef>
                <a:spcPts val="600"/>
              </a:spcBef>
              <a:buClr>
                <a:schemeClr val="accent1"/>
              </a:buClr>
            </a:pPr>
            <a:r>
              <a:rPr lang="en-US" sz="900" dirty="0">
                <a:solidFill>
                  <a:srgbClr val="343433"/>
                </a:solidFill>
              </a:rPr>
              <a:t>Bullet point </a:t>
            </a:r>
          </a:p>
          <a:p>
            <a:pPr>
              <a:lnSpc>
                <a:spcPts val="1640"/>
              </a:lnSpc>
              <a:spcBef>
                <a:spcPts val="600"/>
              </a:spcBef>
              <a:buClr>
                <a:schemeClr val="accent1"/>
              </a:buClr>
            </a:pPr>
            <a:r>
              <a:rPr lang="en-US" sz="900" dirty="0">
                <a:solidFill>
                  <a:srgbClr val="343433"/>
                </a:solidFill>
              </a:rPr>
              <a:t>Bullet point </a:t>
            </a:r>
          </a:p>
          <a:p>
            <a:pPr>
              <a:lnSpc>
                <a:spcPts val="1640"/>
              </a:lnSpc>
              <a:spcBef>
                <a:spcPts val="600"/>
              </a:spcBef>
              <a:buClr>
                <a:schemeClr val="accent1"/>
              </a:buClr>
            </a:pPr>
            <a:r>
              <a:rPr lang="en-US" sz="900" dirty="0">
                <a:solidFill>
                  <a:srgbClr val="343433"/>
                </a:solidFill>
              </a:rPr>
              <a:t>Bullet point </a:t>
            </a:r>
          </a:p>
          <a:p>
            <a:pPr>
              <a:lnSpc>
                <a:spcPts val="1640"/>
              </a:lnSpc>
              <a:spcBef>
                <a:spcPts val="600"/>
              </a:spcBef>
              <a:buClr>
                <a:schemeClr val="accent1"/>
              </a:buClr>
            </a:pPr>
            <a:r>
              <a:rPr lang="en-US" sz="900" dirty="0">
                <a:solidFill>
                  <a:srgbClr val="343433"/>
                </a:solidFill>
              </a:rPr>
              <a:t>Bullet point </a:t>
            </a:r>
          </a:p>
          <a:p>
            <a:pPr>
              <a:lnSpc>
                <a:spcPts val="1640"/>
              </a:lnSpc>
              <a:spcBef>
                <a:spcPts val="600"/>
              </a:spcBef>
              <a:buClr>
                <a:schemeClr val="accent1"/>
              </a:buClr>
            </a:pPr>
            <a:r>
              <a:rPr lang="en-US" sz="900" dirty="0">
                <a:solidFill>
                  <a:srgbClr val="343433"/>
                </a:solidFill>
              </a:rPr>
              <a:t>Bullet point</a:t>
            </a:r>
          </a:p>
        </p:txBody>
      </p:sp>
      <p:sp>
        <p:nvSpPr>
          <p:cNvPr id="16" name="Picture Placeholder 5">
            <a:extLst>
              <a:ext uri="{FF2B5EF4-FFF2-40B4-BE49-F238E27FC236}">
                <a16:creationId xmlns:a16="http://schemas.microsoft.com/office/drawing/2014/main" id="{320BF59E-0577-E142-AC15-8C92DB4DA1DE}"/>
              </a:ext>
            </a:extLst>
          </p:cNvPr>
          <p:cNvSpPr>
            <a:spLocks noGrp="1"/>
          </p:cNvSpPr>
          <p:nvPr>
            <p:ph type="pic" sz="quarter" idx="10"/>
          </p:nvPr>
        </p:nvSpPr>
        <p:spPr>
          <a:xfrm>
            <a:off x="6461127" y="512729"/>
            <a:ext cx="2682875" cy="5843623"/>
          </a:xfrm>
        </p:spPr>
        <p:txBody>
          <a:bodyPr/>
          <a:lstStyle/>
          <a:p>
            <a:r>
              <a:rPr lang="en-US"/>
              <a:t>Click icon to add picture</a:t>
            </a:r>
          </a:p>
        </p:txBody>
      </p:sp>
      <p:sp>
        <p:nvSpPr>
          <p:cNvPr id="17" name="Text Placeholder 3">
            <a:extLst>
              <a:ext uri="{FF2B5EF4-FFF2-40B4-BE49-F238E27FC236}">
                <a16:creationId xmlns:a16="http://schemas.microsoft.com/office/drawing/2014/main" id="{D5FB582D-82F9-8746-92DB-7D8557E011BA}"/>
              </a:ext>
            </a:extLst>
          </p:cNvPr>
          <p:cNvSpPr>
            <a:spLocks noGrp="1"/>
          </p:cNvSpPr>
          <p:nvPr>
            <p:ph type="body" sz="quarter" idx="11" hasCustomPrompt="1"/>
          </p:nvPr>
        </p:nvSpPr>
        <p:spPr>
          <a:xfrm>
            <a:off x="360000" y="1790404"/>
            <a:ext cx="5563528" cy="1004837"/>
          </a:xfrm>
        </p:spPr>
        <p:txBody>
          <a:bodyPr lIns="0" tIns="0" rIns="0" bIns="0"/>
          <a:lstStyle>
            <a:lvl1pPr marL="0" indent="0">
              <a:buNone/>
              <a:defRPr>
                <a:solidFill>
                  <a:srgbClr val="343433"/>
                </a:solidFill>
              </a:defRPr>
            </a:lvl1pPr>
          </a:lstStyle>
          <a:p>
            <a:pPr lvl="0"/>
            <a:r>
              <a:rPr lang="en-US" dirty="0"/>
              <a:t>Intro copy</a:t>
            </a:r>
          </a:p>
        </p:txBody>
      </p:sp>
    </p:spTree>
    <p:extLst>
      <p:ext uri="{BB962C8B-B14F-4D97-AF65-F5344CB8AC3E}">
        <p14:creationId xmlns:p14="http://schemas.microsoft.com/office/powerpoint/2010/main" val="22811862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Welcome to Country">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194C734-8EA7-6747-9D5E-0095CB042E67}"/>
              </a:ext>
            </a:extLst>
          </p:cNvPr>
          <p:cNvSpPr/>
          <p:nvPr/>
        </p:nvSpPr>
        <p:spPr>
          <a:xfrm>
            <a:off x="3" y="0"/>
            <a:ext cx="9143999" cy="6858000"/>
          </a:xfrm>
          <a:prstGeom prst="rect">
            <a:avLst/>
          </a:prstGeom>
          <a:solidFill>
            <a:srgbClr val="E6462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350" dirty="0"/>
          </a:p>
        </p:txBody>
      </p:sp>
      <p:pic>
        <p:nvPicPr>
          <p:cNvPr id="11" name="Picture 10">
            <a:extLst>
              <a:ext uri="{FF2B5EF4-FFF2-40B4-BE49-F238E27FC236}">
                <a16:creationId xmlns:a16="http://schemas.microsoft.com/office/drawing/2014/main" id="{7AED50A0-D355-754C-8CE1-B6D045491390}"/>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647769" y="5175903"/>
            <a:ext cx="1854200" cy="641350"/>
          </a:xfrm>
          <a:prstGeom prst="rect">
            <a:avLst/>
          </a:prstGeom>
        </p:spPr>
      </p:pic>
      <p:sp>
        <p:nvSpPr>
          <p:cNvPr id="2" name="Rectangle 1">
            <a:extLst>
              <a:ext uri="{FF2B5EF4-FFF2-40B4-BE49-F238E27FC236}">
                <a16:creationId xmlns:a16="http://schemas.microsoft.com/office/drawing/2014/main" id="{0C3010EE-5F8C-A141-9442-3FCFF7B6179C}"/>
              </a:ext>
            </a:extLst>
          </p:cNvPr>
          <p:cNvSpPr/>
          <p:nvPr/>
        </p:nvSpPr>
        <p:spPr>
          <a:xfrm>
            <a:off x="1946107" y="2005026"/>
            <a:ext cx="5874569" cy="1200329"/>
          </a:xfrm>
          <a:prstGeom prst="rect">
            <a:avLst/>
          </a:prstGeom>
        </p:spPr>
        <p:txBody>
          <a:bodyPr wrap="square">
            <a:spAutoFit/>
          </a:bodyPr>
          <a:lstStyle/>
          <a:p>
            <a:pPr algn="ctr"/>
            <a:r>
              <a:rPr lang="en-AU" sz="1800" b="0" i="0" dirty="0">
                <a:solidFill>
                  <a:schemeClr val="bg1"/>
                </a:solidFill>
                <a:effectLst/>
                <a:latin typeface="Tw Cen MT" panose="020B0602020104020603" pitchFamily="34" charset="0"/>
              </a:rPr>
              <a:t>We acknowledge the tradition of custodianship and law of the Country on which the University of Sydney campuses stand. </a:t>
            </a:r>
            <a:br>
              <a:rPr lang="en-AU" sz="1800" b="0" i="0" dirty="0">
                <a:solidFill>
                  <a:schemeClr val="bg1"/>
                </a:solidFill>
                <a:effectLst/>
                <a:latin typeface="Tw Cen MT" panose="020B0602020104020603" pitchFamily="34" charset="0"/>
              </a:rPr>
            </a:br>
            <a:r>
              <a:rPr lang="en-AU" sz="1800" b="0" i="0" dirty="0">
                <a:solidFill>
                  <a:schemeClr val="bg1"/>
                </a:solidFill>
                <a:effectLst/>
                <a:latin typeface="Tw Cen MT" panose="020B0602020104020603" pitchFamily="34" charset="0"/>
              </a:rPr>
              <a:t>We pay our respects to those who have cared and continue to care for Country.</a:t>
            </a:r>
          </a:p>
        </p:txBody>
      </p:sp>
    </p:spTree>
    <p:extLst>
      <p:ext uri="{BB962C8B-B14F-4D97-AF65-F5344CB8AC3E}">
        <p14:creationId xmlns:p14="http://schemas.microsoft.com/office/powerpoint/2010/main" val="328575059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2 images with caption">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4B522BF-7C15-4C47-B4C5-801E311A2127}"/>
              </a:ext>
            </a:extLst>
          </p:cNvPr>
          <p:cNvSpPr>
            <a:spLocks noGrp="1"/>
          </p:cNvSpPr>
          <p:nvPr>
            <p:ph type="title" hasCustomPrompt="1"/>
          </p:nvPr>
        </p:nvSpPr>
        <p:spPr>
          <a:xfrm>
            <a:off x="358776" y="518590"/>
            <a:ext cx="8426450" cy="691795"/>
          </a:xfrm>
        </p:spPr>
        <p:txBody>
          <a:bodyPr lIns="0" tIns="0" rIns="0" bIns="0" anchor="t"/>
          <a:lstStyle>
            <a:lvl1pPr marL="0" indent="0" fontAlgn="auto">
              <a:spcAft>
                <a:spcPts val="450"/>
              </a:spcAft>
              <a:buNone/>
              <a:defRPr/>
            </a:lvl1pPr>
          </a:lstStyle>
          <a:p>
            <a:pPr marL="0" indent="0" fontAlgn="auto">
              <a:spcAft>
                <a:spcPts val="600"/>
              </a:spcAft>
              <a:buNone/>
              <a:defRPr/>
            </a:pPr>
            <a:r>
              <a:rPr lang="en-US" dirty="0"/>
              <a:t>Heading</a:t>
            </a:r>
            <a:endParaRPr lang="en-AU" dirty="0">
              <a:solidFill>
                <a:srgbClr val="FF0000"/>
              </a:solidFill>
            </a:endParaRPr>
          </a:p>
        </p:txBody>
      </p:sp>
      <p:sp>
        <p:nvSpPr>
          <p:cNvPr id="13" name="Picture Placeholder 10">
            <a:extLst>
              <a:ext uri="{FF2B5EF4-FFF2-40B4-BE49-F238E27FC236}">
                <a16:creationId xmlns:a16="http://schemas.microsoft.com/office/drawing/2014/main" id="{A74C51C2-92E2-384C-B2EA-8187DC7E9CED}"/>
              </a:ext>
            </a:extLst>
          </p:cNvPr>
          <p:cNvSpPr>
            <a:spLocks noGrp="1"/>
          </p:cNvSpPr>
          <p:nvPr>
            <p:ph type="pic" sz="quarter" idx="10"/>
          </p:nvPr>
        </p:nvSpPr>
        <p:spPr>
          <a:xfrm>
            <a:off x="4681540" y="2650069"/>
            <a:ext cx="3411537" cy="2535767"/>
          </a:xfrm>
        </p:spPr>
        <p:txBody>
          <a:bodyPr/>
          <a:lstStyle/>
          <a:p>
            <a:r>
              <a:rPr lang="en-US"/>
              <a:t>Click icon to add picture</a:t>
            </a:r>
          </a:p>
        </p:txBody>
      </p:sp>
      <p:sp>
        <p:nvSpPr>
          <p:cNvPr id="14" name="Picture Placeholder 10">
            <a:extLst>
              <a:ext uri="{FF2B5EF4-FFF2-40B4-BE49-F238E27FC236}">
                <a16:creationId xmlns:a16="http://schemas.microsoft.com/office/drawing/2014/main" id="{5E3ED63D-82E7-F048-A24E-5EFF85404615}"/>
              </a:ext>
            </a:extLst>
          </p:cNvPr>
          <p:cNvSpPr>
            <a:spLocks noGrp="1"/>
          </p:cNvSpPr>
          <p:nvPr>
            <p:ph type="pic" sz="quarter" idx="11"/>
          </p:nvPr>
        </p:nvSpPr>
        <p:spPr>
          <a:xfrm>
            <a:off x="872284" y="2650069"/>
            <a:ext cx="3411537" cy="2535767"/>
          </a:xfrm>
        </p:spPr>
        <p:txBody>
          <a:bodyPr/>
          <a:lstStyle/>
          <a:p>
            <a:r>
              <a:rPr lang="en-US"/>
              <a:t>Click icon to add picture</a:t>
            </a:r>
            <a:endParaRPr lang="en-US" dirty="0"/>
          </a:p>
        </p:txBody>
      </p:sp>
      <p:sp>
        <p:nvSpPr>
          <p:cNvPr id="25" name="Text Placeholder 3">
            <a:extLst>
              <a:ext uri="{FF2B5EF4-FFF2-40B4-BE49-F238E27FC236}">
                <a16:creationId xmlns:a16="http://schemas.microsoft.com/office/drawing/2014/main" id="{8F4C4831-32CD-1C43-8C2F-DCC29436FA69}"/>
              </a:ext>
            </a:extLst>
          </p:cNvPr>
          <p:cNvSpPr>
            <a:spLocks noGrp="1"/>
          </p:cNvSpPr>
          <p:nvPr>
            <p:ph type="body" sz="quarter" idx="12" hasCustomPrompt="1"/>
          </p:nvPr>
        </p:nvSpPr>
        <p:spPr>
          <a:xfrm>
            <a:off x="358776" y="1352463"/>
            <a:ext cx="8426449" cy="740833"/>
          </a:xfrm>
        </p:spPr>
        <p:txBody>
          <a:bodyPr lIns="0" tIns="0" rIns="0" bIns="0"/>
          <a:lstStyle>
            <a:lvl1pPr marL="0" indent="0">
              <a:buNone/>
              <a:defRPr>
                <a:solidFill>
                  <a:srgbClr val="343433"/>
                </a:solidFill>
              </a:defRPr>
            </a:lvl1pPr>
          </a:lstStyle>
          <a:p>
            <a:pPr lvl="0"/>
            <a:r>
              <a:rPr lang="en-US" dirty="0"/>
              <a:t>Intro copy here</a:t>
            </a:r>
          </a:p>
        </p:txBody>
      </p:sp>
      <p:sp>
        <p:nvSpPr>
          <p:cNvPr id="3" name="Text Placeholder 2">
            <a:extLst>
              <a:ext uri="{FF2B5EF4-FFF2-40B4-BE49-F238E27FC236}">
                <a16:creationId xmlns:a16="http://schemas.microsoft.com/office/drawing/2014/main" id="{7BD98C5F-18C6-6644-AA47-81AF0422EF6E}"/>
              </a:ext>
            </a:extLst>
          </p:cNvPr>
          <p:cNvSpPr>
            <a:spLocks noGrp="1"/>
          </p:cNvSpPr>
          <p:nvPr>
            <p:ph type="body" sz="quarter" idx="13" hasCustomPrompt="1"/>
          </p:nvPr>
        </p:nvSpPr>
        <p:spPr>
          <a:xfrm>
            <a:off x="872284" y="5406521"/>
            <a:ext cx="3411509" cy="789517"/>
          </a:xfrm>
        </p:spPr>
        <p:txBody>
          <a:bodyPr lIns="0" tIns="0" rIns="0" bIns="0"/>
          <a:lstStyle>
            <a:lvl1pPr>
              <a:defRPr sz="1800"/>
            </a:lvl1pPr>
          </a:lstStyle>
          <a:p>
            <a:pPr lvl="0"/>
            <a:r>
              <a:rPr lang="en-US" dirty="0"/>
              <a:t>Caption</a:t>
            </a:r>
          </a:p>
        </p:txBody>
      </p:sp>
      <p:sp>
        <p:nvSpPr>
          <p:cNvPr id="10" name="Text Placeholder 2">
            <a:extLst>
              <a:ext uri="{FF2B5EF4-FFF2-40B4-BE49-F238E27FC236}">
                <a16:creationId xmlns:a16="http://schemas.microsoft.com/office/drawing/2014/main" id="{72598C76-8B4C-334A-BE7B-2C6BF096C107}"/>
              </a:ext>
            </a:extLst>
          </p:cNvPr>
          <p:cNvSpPr>
            <a:spLocks noGrp="1"/>
          </p:cNvSpPr>
          <p:nvPr>
            <p:ph type="body" sz="quarter" idx="14" hasCustomPrompt="1"/>
          </p:nvPr>
        </p:nvSpPr>
        <p:spPr>
          <a:xfrm>
            <a:off x="4669031" y="5406521"/>
            <a:ext cx="3411509" cy="789517"/>
          </a:xfrm>
        </p:spPr>
        <p:txBody>
          <a:bodyPr lIns="0" tIns="0" rIns="0" bIns="0"/>
          <a:lstStyle>
            <a:lvl1pPr>
              <a:defRPr sz="1800"/>
            </a:lvl1pPr>
          </a:lstStyle>
          <a:p>
            <a:pPr lvl="0"/>
            <a:r>
              <a:rPr lang="en-US" dirty="0"/>
              <a:t>Caption</a:t>
            </a:r>
          </a:p>
        </p:txBody>
      </p:sp>
    </p:spTree>
    <p:extLst>
      <p:ext uri="{BB962C8B-B14F-4D97-AF65-F5344CB8AC3E}">
        <p14:creationId xmlns:p14="http://schemas.microsoft.com/office/powerpoint/2010/main" val="166173127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Obj" preserve="1">
  <p:cSld name="table/chart/image x 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E64626"/>
                </a:solidFill>
              </a:defRPr>
            </a:lvl1pPr>
          </a:lstStyle>
          <a:p>
            <a:r>
              <a:rPr lang="en-US"/>
              <a:t>Click to edit Master title style</a:t>
            </a:r>
            <a:endParaRPr lang="en-US" dirty="0"/>
          </a:p>
        </p:txBody>
      </p:sp>
      <p:sp>
        <p:nvSpPr>
          <p:cNvPr id="3" name="Content Placeholder 2"/>
          <p:cNvSpPr>
            <a:spLocks noGrp="1"/>
          </p:cNvSpPr>
          <p:nvPr>
            <p:ph sz="half" idx="1"/>
          </p:nvPr>
        </p:nvSpPr>
        <p:spPr>
          <a:xfrm>
            <a:off x="358775" y="1359927"/>
            <a:ext cx="4038600" cy="4525963"/>
          </a:xfrm>
        </p:spPr>
        <p:txBody>
          <a:bodyPr/>
          <a:lstStyle>
            <a:lvl1pPr>
              <a:defRPr sz="1500"/>
            </a:lvl1pPr>
            <a:lvl2pPr>
              <a:defRPr sz="1500"/>
            </a:lvl2pPr>
            <a:lvl3pPr>
              <a:defRPr sz="1500"/>
            </a:lvl3pPr>
            <a:lvl4pPr>
              <a:defRPr sz="1500"/>
            </a:lvl4pPr>
            <a:lvl5pPr>
              <a:defRPr sz="150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p:txBody>
      </p:sp>
      <p:sp>
        <p:nvSpPr>
          <p:cNvPr id="4" name="Content Placeholder 3"/>
          <p:cNvSpPr>
            <a:spLocks noGrp="1"/>
          </p:cNvSpPr>
          <p:nvPr>
            <p:ph sz="half" idx="2"/>
          </p:nvPr>
        </p:nvSpPr>
        <p:spPr>
          <a:xfrm>
            <a:off x="4746627" y="1359927"/>
            <a:ext cx="4038600" cy="4525963"/>
          </a:xfrm>
        </p:spPr>
        <p:txBody>
          <a:bodyPr/>
          <a:lstStyle>
            <a:lvl1pPr>
              <a:defRPr sz="1500"/>
            </a:lvl1pPr>
            <a:lvl2pPr>
              <a:defRPr sz="1500"/>
            </a:lvl2pPr>
            <a:lvl3pPr>
              <a:defRPr sz="1500"/>
            </a:lvl3pPr>
            <a:lvl4pPr>
              <a:defRPr sz="1500"/>
            </a:lvl4pPr>
            <a:lvl5pPr>
              <a:defRPr sz="150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96729298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Section Divider - Option 1">
    <p:spTree>
      <p:nvGrpSpPr>
        <p:cNvPr id="1" name=""/>
        <p:cNvGrpSpPr/>
        <p:nvPr/>
      </p:nvGrpSpPr>
      <p:grpSpPr>
        <a:xfrm>
          <a:off x="0" y="0"/>
          <a:ext cx="0" cy="0"/>
          <a:chOff x="0" y="0"/>
          <a:chExt cx="0" cy="0"/>
        </a:xfrm>
      </p:grpSpPr>
      <p:pic>
        <p:nvPicPr>
          <p:cNvPr id="8" name="Picture 7" descr="USY_MB1_PMS_1_Colour_Reversed_Logo.png"/>
          <p:cNvPicPr>
            <a:picLocks noChangeAspect="1"/>
          </p:cNvPicPr>
          <p:nvPr/>
        </p:nvPicPr>
        <p:blipFill>
          <a:blip>
            <a:extLst>
              <a:ext uri="{28A0092B-C50C-407E-A947-70E740481C1C}">
                <a14:useLocalDpi xmlns:a14="http://schemas.microsoft.com/office/drawing/2010/main"/>
              </a:ext>
            </a:extLst>
          </a:blip>
          <a:srcRect/>
          <a:stretch>
            <a:fillRect/>
          </a:stretch>
        </p:blipFill>
        <p:spPr bwMode="auto">
          <a:xfrm>
            <a:off x="454026" y="5905501"/>
            <a:ext cx="1536700" cy="53128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9" name="Title 8"/>
          <p:cNvSpPr>
            <a:spLocks noGrp="1"/>
          </p:cNvSpPr>
          <p:nvPr>
            <p:ph type="title"/>
          </p:nvPr>
        </p:nvSpPr>
        <p:spPr>
          <a:xfrm>
            <a:off x="358776" y="501653"/>
            <a:ext cx="8388586" cy="528757"/>
          </a:xfrm>
        </p:spPr>
        <p:txBody>
          <a:bodyPr tIns="0" anchor="t"/>
          <a:lstStyle>
            <a:lvl1pPr>
              <a:defRPr baseline="0">
                <a:solidFill>
                  <a:srgbClr val="E64626"/>
                </a:solidFill>
              </a:defRPr>
            </a:lvl1pPr>
          </a:lstStyle>
          <a:p>
            <a:r>
              <a:rPr lang="en-US"/>
              <a:t>Click to edit Master title style</a:t>
            </a:r>
            <a:endParaRPr lang="en-US" dirty="0"/>
          </a:p>
        </p:txBody>
      </p:sp>
      <p:sp>
        <p:nvSpPr>
          <p:cNvPr id="7" name="Picture Placeholder 13"/>
          <p:cNvSpPr>
            <a:spLocks noGrp="1"/>
          </p:cNvSpPr>
          <p:nvPr>
            <p:ph type="pic" sz="quarter" idx="12"/>
          </p:nvPr>
        </p:nvSpPr>
        <p:spPr>
          <a:xfrm>
            <a:off x="360001" y="1800003"/>
            <a:ext cx="8425225" cy="4556351"/>
          </a:xfrm>
          <a:solidFill>
            <a:schemeClr val="accent4"/>
          </a:solidFill>
        </p:spPr>
        <p:txBody>
          <a:bodyPr rtlCol="0" anchor="ctr">
            <a:normAutofit/>
          </a:bodyPr>
          <a:lstStyle>
            <a:lvl1pPr marL="0" indent="0" algn="ctr">
              <a:buNone/>
              <a:defRPr/>
            </a:lvl1pPr>
          </a:lstStyle>
          <a:p>
            <a:pPr lvl="0"/>
            <a:r>
              <a:rPr lang="en-US" noProof="0"/>
              <a:t>Click icon to add picture</a:t>
            </a:r>
            <a:endParaRPr lang="en-US" noProof="0" dirty="0"/>
          </a:p>
        </p:txBody>
      </p:sp>
      <p:sp>
        <p:nvSpPr>
          <p:cNvPr id="10" name="Text Placeholder 3">
            <a:extLst>
              <a:ext uri="{FF2B5EF4-FFF2-40B4-BE49-F238E27FC236}">
                <a16:creationId xmlns:a16="http://schemas.microsoft.com/office/drawing/2014/main" id="{738F5981-0C41-7E41-8A74-498498074DED}"/>
              </a:ext>
            </a:extLst>
          </p:cNvPr>
          <p:cNvSpPr>
            <a:spLocks noGrp="1"/>
          </p:cNvSpPr>
          <p:nvPr>
            <p:ph type="body" sz="quarter" idx="10"/>
          </p:nvPr>
        </p:nvSpPr>
        <p:spPr>
          <a:xfrm>
            <a:off x="360000" y="1324803"/>
            <a:ext cx="8424000" cy="740833"/>
          </a:xfrm>
        </p:spPr>
        <p:txBody>
          <a:bodyPr lIns="0" tIns="0" rIns="0" bIns="0"/>
          <a:lstStyle>
            <a:lvl1pPr marL="0" indent="0">
              <a:buNone/>
              <a:defRPr>
                <a:solidFill>
                  <a:srgbClr val="343433"/>
                </a:solidFill>
              </a:defRPr>
            </a:lvl1pPr>
          </a:lstStyle>
          <a:p>
            <a:pPr lvl="0"/>
            <a:r>
              <a:rPr lang="en-US"/>
              <a:t>Click to edit Master text styles</a:t>
            </a:r>
          </a:p>
        </p:txBody>
      </p:sp>
    </p:spTree>
    <p:extLst>
      <p:ext uri="{BB962C8B-B14F-4D97-AF65-F5344CB8AC3E}">
        <p14:creationId xmlns:p14="http://schemas.microsoft.com/office/powerpoint/2010/main" val="223310438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Quote on white">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505B95C-57D9-5D4F-B0D4-E8F0ED0B5FDF}"/>
              </a:ext>
            </a:extLst>
          </p:cNvPr>
          <p:cNvSpPr>
            <a:spLocks noGrp="1"/>
          </p:cNvSpPr>
          <p:nvPr>
            <p:ph idx="1" hasCustomPrompt="1"/>
          </p:nvPr>
        </p:nvSpPr>
        <p:spPr bwMode="auto">
          <a:xfrm>
            <a:off x="358776" y="501651"/>
            <a:ext cx="8426450" cy="58547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lvl1pPr algn="ctr">
              <a:defRPr/>
            </a:lvl1pPr>
          </a:lstStyle>
          <a:p>
            <a:pPr lvl="0"/>
            <a:r>
              <a:rPr lang="en-AU" dirty="0"/>
              <a:t>“Insert quote here”</a:t>
            </a:r>
          </a:p>
        </p:txBody>
      </p:sp>
    </p:spTree>
    <p:extLst>
      <p:ext uri="{BB962C8B-B14F-4D97-AF65-F5344CB8AC3E}">
        <p14:creationId xmlns:p14="http://schemas.microsoft.com/office/powerpoint/2010/main" val="426258101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Quote on Charcoal">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1076C99-C2D0-7E41-9AA7-E83E178EC3EC}"/>
              </a:ext>
            </a:extLst>
          </p:cNvPr>
          <p:cNvSpPr/>
          <p:nvPr/>
        </p:nvSpPr>
        <p:spPr>
          <a:xfrm>
            <a:off x="0" y="0"/>
            <a:ext cx="9144000" cy="6858000"/>
          </a:xfrm>
          <a:prstGeom prst="rect">
            <a:avLst/>
          </a:prstGeom>
          <a:solidFill>
            <a:srgbClr val="34343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3" name="Text Placeholder 2">
            <a:extLst>
              <a:ext uri="{FF2B5EF4-FFF2-40B4-BE49-F238E27FC236}">
                <a16:creationId xmlns:a16="http://schemas.microsoft.com/office/drawing/2014/main" id="{3505B95C-57D9-5D4F-B0D4-E8F0ED0B5FDF}"/>
              </a:ext>
            </a:extLst>
          </p:cNvPr>
          <p:cNvSpPr>
            <a:spLocks noGrp="1"/>
          </p:cNvSpPr>
          <p:nvPr>
            <p:ph idx="1" hasCustomPrompt="1"/>
          </p:nvPr>
        </p:nvSpPr>
        <p:spPr bwMode="auto">
          <a:xfrm>
            <a:off x="358776" y="501651"/>
            <a:ext cx="8426450" cy="58547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lvl1pPr algn="ctr">
              <a:defRPr>
                <a:solidFill>
                  <a:schemeClr val="bg1"/>
                </a:solidFill>
              </a:defRPr>
            </a:lvl1pPr>
          </a:lstStyle>
          <a:p>
            <a:pPr lvl="0"/>
            <a:r>
              <a:rPr lang="en-AU" dirty="0"/>
              <a:t>“Insert quote here”</a:t>
            </a:r>
          </a:p>
        </p:txBody>
      </p:sp>
      <p:sp>
        <p:nvSpPr>
          <p:cNvPr id="5" name="Date Placeholder 3">
            <a:extLst>
              <a:ext uri="{FF2B5EF4-FFF2-40B4-BE49-F238E27FC236}">
                <a16:creationId xmlns:a16="http://schemas.microsoft.com/office/drawing/2014/main" id="{A37C4B54-9F50-44CC-81DF-E2B3B12189A2}"/>
              </a:ext>
            </a:extLst>
          </p:cNvPr>
          <p:cNvSpPr txBox="1">
            <a:spLocks/>
          </p:cNvSpPr>
          <p:nvPr/>
        </p:nvSpPr>
        <p:spPr>
          <a:xfrm>
            <a:off x="381000" y="6356353"/>
            <a:ext cx="2133600" cy="366183"/>
          </a:xfrm>
          <a:prstGeom prst="rect">
            <a:avLst/>
          </a:prstGeom>
        </p:spPr>
        <p:txBody>
          <a:bodyPr anchor="ctr"/>
          <a:lstStyle>
            <a:defPPr>
              <a:defRPr lang="en-US"/>
            </a:defPPr>
            <a:lvl1pPr marL="0" algn="l" defTabSz="457200" rtl="0" eaLnBrk="1" latinLnBrk="0" hangingPunct="1">
              <a:defRPr lang="en-US" sz="900" b="0" i="0" u="none" strike="noStrike" kern="1200" baseline="0" smtClean="0">
                <a:solidFill>
                  <a:schemeClr val="tx1"/>
                </a:solidFill>
                <a:latin typeface="Tw Cen MT"/>
                <a:ea typeface="+mn-ea"/>
                <a:cs typeface="Tw Cen M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sz="675" dirty="0">
                <a:solidFill>
                  <a:schemeClr val="bg1"/>
                </a:solidFill>
                <a:latin typeface="Arial" panose="020B0604020202020204" pitchFamily="34" charset="0"/>
                <a:cs typeface="Arial" panose="020B0604020202020204" pitchFamily="34" charset="0"/>
              </a:rPr>
              <a:t>The </a:t>
            </a:r>
            <a:r>
              <a:rPr lang="en-AU" sz="675" dirty="0">
                <a:solidFill>
                  <a:schemeClr val="bg1"/>
                </a:solidFill>
                <a:latin typeface="Arial" panose="020B0604020202020204" pitchFamily="34" charset="0"/>
                <a:cs typeface="Arial" panose="020B0604020202020204" pitchFamily="34" charset="0"/>
              </a:rPr>
              <a:t>University of Sydney</a:t>
            </a:r>
            <a:endParaRPr sz="675"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0692201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1_Ttile page ochre - centred tex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31483D-DA28-2442-A81B-F28DE6B1B7D8}"/>
              </a:ext>
            </a:extLst>
          </p:cNvPr>
          <p:cNvSpPr/>
          <p:nvPr/>
        </p:nvSpPr>
        <p:spPr>
          <a:xfrm>
            <a:off x="2" y="0"/>
            <a:ext cx="9143999" cy="6858000"/>
          </a:xfrm>
          <a:prstGeom prst="rect">
            <a:avLst/>
          </a:prstGeom>
          <a:solidFill>
            <a:srgbClr val="E6462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350" dirty="0"/>
          </a:p>
        </p:txBody>
      </p:sp>
      <p:pic>
        <p:nvPicPr>
          <p:cNvPr id="11" name="Picture 10">
            <a:extLst>
              <a:ext uri="{FF2B5EF4-FFF2-40B4-BE49-F238E27FC236}">
                <a16:creationId xmlns:a16="http://schemas.microsoft.com/office/drawing/2014/main" id="{7AED50A0-D355-754C-8CE1-B6D045491390}"/>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659323" y="5175903"/>
            <a:ext cx="1854200" cy="641350"/>
          </a:xfrm>
          <a:prstGeom prst="rect">
            <a:avLst/>
          </a:prstGeom>
        </p:spPr>
      </p:pic>
      <p:sp>
        <p:nvSpPr>
          <p:cNvPr id="4" name="Text Placeholder 3">
            <a:extLst>
              <a:ext uri="{FF2B5EF4-FFF2-40B4-BE49-F238E27FC236}">
                <a16:creationId xmlns:a16="http://schemas.microsoft.com/office/drawing/2014/main" id="{61810D18-D805-534E-AC4E-3F1F70CCD8A5}"/>
              </a:ext>
            </a:extLst>
          </p:cNvPr>
          <p:cNvSpPr>
            <a:spLocks noGrp="1"/>
          </p:cNvSpPr>
          <p:nvPr>
            <p:ph type="body" sz="quarter" idx="10" hasCustomPrompt="1"/>
          </p:nvPr>
        </p:nvSpPr>
        <p:spPr>
          <a:xfrm>
            <a:off x="358776" y="2603501"/>
            <a:ext cx="8426450" cy="825500"/>
          </a:xfrm>
        </p:spPr>
        <p:txBody>
          <a:bodyPr/>
          <a:lstStyle>
            <a:lvl1pPr algn="ctr">
              <a:defRPr sz="2250" b="1">
                <a:solidFill>
                  <a:schemeClr val="bg1"/>
                </a:solidFill>
              </a:defRPr>
            </a:lvl1pPr>
          </a:lstStyle>
          <a:p>
            <a:pPr lvl="0"/>
            <a:r>
              <a:rPr lang="en-US" dirty="0"/>
              <a:t>Questions?</a:t>
            </a:r>
          </a:p>
        </p:txBody>
      </p:sp>
    </p:spTree>
    <p:extLst>
      <p:ext uri="{BB962C8B-B14F-4D97-AF65-F5344CB8AC3E}">
        <p14:creationId xmlns:p14="http://schemas.microsoft.com/office/powerpoint/2010/main" val="214107738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12F2116-70B0-0A40-9A99-39B093E90C85}"/>
              </a:ext>
            </a:extLst>
          </p:cNvPr>
          <p:cNvSpPr/>
          <p:nvPr/>
        </p:nvSpPr>
        <p:spPr>
          <a:xfrm>
            <a:off x="-107713" y="0"/>
            <a:ext cx="9240253" cy="6858000"/>
          </a:xfrm>
          <a:prstGeom prst="rect">
            <a:avLst/>
          </a:prstGeom>
          <a:solidFill>
            <a:srgbClr val="E6462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675" dirty="0">
              <a:solidFill>
                <a:schemeClr val="accent1"/>
              </a:solidFill>
            </a:endParaRPr>
          </a:p>
        </p:txBody>
      </p:sp>
      <p:pic>
        <p:nvPicPr>
          <p:cNvPr id="4" name="Picture 3" descr="A close up of a logo&#10;&#10;Description automatically generated">
            <a:extLst>
              <a:ext uri="{FF2B5EF4-FFF2-40B4-BE49-F238E27FC236}">
                <a16:creationId xmlns:a16="http://schemas.microsoft.com/office/drawing/2014/main" id="{FC6C9423-2ECA-CD45-9BE8-3D9F205D05C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74800" y="4362431"/>
            <a:ext cx="325120" cy="325120"/>
          </a:xfrm>
          <a:prstGeom prst="rect">
            <a:avLst/>
          </a:prstGeom>
        </p:spPr>
      </p:pic>
      <p:pic>
        <p:nvPicPr>
          <p:cNvPr id="5" name="Picture 4" descr="A close up of a logo&#10;&#10;Description automatically generated">
            <a:extLst>
              <a:ext uri="{FF2B5EF4-FFF2-40B4-BE49-F238E27FC236}">
                <a16:creationId xmlns:a16="http://schemas.microsoft.com/office/drawing/2014/main" id="{39587C46-DB1B-284B-B753-D9F8965572C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798165" y="4322141"/>
            <a:ext cx="390144" cy="390144"/>
          </a:xfrm>
          <a:prstGeom prst="rect">
            <a:avLst/>
          </a:prstGeom>
        </p:spPr>
      </p:pic>
      <p:pic>
        <p:nvPicPr>
          <p:cNvPr id="6" name="Picture 5" descr="A close up of a logo&#10;&#10;Description automatically generated">
            <a:extLst>
              <a:ext uri="{FF2B5EF4-FFF2-40B4-BE49-F238E27FC236}">
                <a16:creationId xmlns:a16="http://schemas.microsoft.com/office/drawing/2014/main" id="{190F75B7-D6B0-654C-95E8-A0DD9735499A}"/>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60000" y="4368055"/>
            <a:ext cx="325120" cy="325120"/>
          </a:xfrm>
          <a:prstGeom prst="rect">
            <a:avLst/>
          </a:prstGeom>
        </p:spPr>
      </p:pic>
      <p:pic>
        <p:nvPicPr>
          <p:cNvPr id="7" name="Picture 6" descr="A close up of a logo&#10;&#10;Description automatically generated">
            <a:extLst>
              <a:ext uri="{FF2B5EF4-FFF2-40B4-BE49-F238E27FC236}">
                <a16:creationId xmlns:a16="http://schemas.microsoft.com/office/drawing/2014/main" id="{802A81A5-A3BF-3240-937B-95577F140186}"/>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158695" y="4183500"/>
            <a:ext cx="715264" cy="715264"/>
          </a:xfrm>
          <a:prstGeom prst="rect">
            <a:avLst/>
          </a:prstGeom>
        </p:spPr>
      </p:pic>
      <p:sp>
        <p:nvSpPr>
          <p:cNvPr id="14" name="Picture Placeholder 12">
            <a:extLst>
              <a:ext uri="{FF2B5EF4-FFF2-40B4-BE49-F238E27FC236}">
                <a16:creationId xmlns:a16="http://schemas.microsoft.com/office/drawing/2014/main" id="{9E07EDDF-AE60-8841-BDD4-E3CB0F1F43E4}"/>
              </a:ext>
            </a:extLst>
          </p:cNvPr>
          <p:cNvSpPr>
            <a:spLocks noGrp="1"/>
          </p:cNvSpPr>
          <p:nvPr>
            <p:ph type="pic" sz="quarter" idx="10"/>
          </p:nvPr>
        </p:nvSpPr>
        <p:spPr>
          <a:xfrm>
            <a:off x="4765677" y="0"/>
            <a:ext cx="4372544" cy="6858000"/>
          </a:xfrm>
        </p:spPr>
        <p:txBody>
          <a:bodyPr/>
          <a:lstStyle/>
          <a:p>
            <a:r>
              <a:rPr lang="en-US"/>
              <a:t>Click icon to add picture</a:t>
            </a:r>
            <a:endParaRPr lang="en-US" dirty="0"/>
          </a:p>
        </p:txBody>
      </p:sp>
      <p:sp>
        <p:nvSpPr>
          <p:cNvPr id="12" name="Title 1">
            <a:extLst>
              <a:ext uri="{FF2B5EF4-FFF2-40B4-BE49-F238E27FC236}">
                <a16:creationId xmlns:a16="http://schemas.microsoft.com/office/drawing/2014/main" id="{808BD2E6-1033-4D4A-B17F-9B0C64E7E2BB}"/>
              </a:ext>
            </a:extLst>
          </p:cNvPr>
          <p:cNvSpPr>
            <a:spLocks noGrp="1"/>
          </p:cNvSpPr>
          <p:nvPr>
            <p:ph type="title" hasCustomPrompt="1"/>
          </p:nvPr>
        </p:nvSpPr>
        <p:spPr>
          <a:xfrm>
            <a:off x="358777" y="501653"/>
            <a:ext cx="4019551" cy="647183"/>
          </a:xfrm>
        </p:spPr>
        <p:txBody>
          <a:bodyPr/>
          <a:lstStyle>
            <a:lvl1pPr>
              <a:defRPr>
                <a:solidFill>
                  <a:schemeClr val="bg1"/>
                </a:solidFill>
              </a:defRPr>
            </a:lvl1pPr>
          </a:lstStyle>
          <a:p>
            <a:r>
              <a:rPr lang="en-US" dirty="0"/>
              <a:t>Connect with us</a:t>
            </a:r>
          </a:p>
        </p:txBody>
      </p:sp>
      <p:sp>
        <p:nvSpPr>
          <p:cNvPr id="11" name="Date Placeholder 3">
            <a:extLst>
              <a:ext uri="{FF2B5EF4-FFF2-40B4-BE49-F238E27FC236}">
                <a16:creationId xmlns:a16="http://schemas.microsoft.com/office/drawing/2014/main" id="{A5FEF901-2FAA-4263-AEB6-88A0D2B07001}"/>
              </a:ext>
            </a:extLst>
          </p:cNvPr>
          <p:cNvSpPr txBox="1">
            <a:spLocks/>
          </p:cNvSpPr>
          <p:nvPr/>
        </p:nvSpPr>
        <p:spPr>
          <a:xfrm>
            <a:off x="381000" y="6356353"/>
            <a:ext cx="2133600" cy="366183"/>
          </a:xfrm>
          <a:prstGeom prst="rect">
            <a:avLst/>
          </a:prstGeom>
        </p:spPr>
        <p:txBody>
          <a:bodyPr anchor="ctr"/>
          <a:lstStyle>
            <a:defPPr>
              <a:defRPr lang="en-US"/>
            </a:defPPr>
            <a:lvl1pPr marL="0" algn="l" defTabSz="457200" rtl="0" eaLnBrk="1" latinLnBrk="0" hangingPunct="1">
              <a:defRPr lang="en-US" sz="900" b="0" i="0" u="none" strike="noStrike" kern="1200" baseline="0" smtClean="0">
                <a:solidFill>
                  <a:schemeClr val="tx1"/>
                </a:solidFill>
                <a:latin typeface="Tw Cen MT"/>
                <a:ea typeface="+mn-ea"/>
                <a:cs typeface="Tw Cen M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sz="675" dirty="0">
                <a:latin typeface="Arial" panose="020B0604020202020204" pitchFamily="34" charset="0"/>
                <a:cs typeface="Arial" panose="020B0604020202020204" pitchFamily="34" charset="0"/>
              </a:rPr>
              <a:t>The </a:t>
            </a:r>
            <a:r>
              <a:rPr lang="en-AU" sz="675" dirty="0">
                <a:latin typeface="Arial" panose="020B0604020202020204" pitchFamily="34" charset="0"/>
                <a:cs typeface="Arial" panose="020B0604020202020204" pitchFamily="34" charset="0"/>
              </a:rPr>
              <a:t>University of Sydney</a:t>
            </a:r>
            <a:endParaRPr sz="675" dirty="0">
              <a:latin typeface="Arial" panose="020B0604020202020204" pitchFamily="34" charset="0"/>
              <a:cs typeface="Arial" panose="020B0604020202020204" pitchFamily="34" charset="0"/>
            </a:endParaRPr>
          </a:p>
        </p:txBody>
      </p:sp>
      <p:sp>
        <p:nvSpPr>
          <p:cNvPr id="17" name="Title 1">
            <a:extLst>
              <a:ext uri="{FF2B5EF4-FFF2-40B4-BE49-F238E27FC236}">
                <a16:creationId xmlns:a16="http://schemas.microsoft.com/office/drawing/2014/main" id="{0CA7E288-B793-4AB8-A23C-034C74EB91AC}"/>
              </a:ext>
            </a:extLst>
          </p:cNvPr>
          <p:cNvSpPr txBox="1">
            <a:spLocks/>
          </p:cNvSpPr>
          <p:nvPr/>
        </p:nvSpPr>
        <p:spPr bwMode="auto">
          <a:xfrm>
            <a:off x="358777" y="1451772"/>
            <a:ext cx="4019551" cy="26204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lvl1pPr algn="l" defTabSz="457200" rtl="0" eaLnBrk="1" fontAlgn="base" hangingPunct="1">
              <a:spcBef>
                <a:spcPct val="0"/>
              </a:spcBef>
              <a:spcAft>
                <a:spcPct val="0"/>
              </a:spcAft>
              <a:defRPr sz="2400" b="1" kern="1200">
                <a:solidFill>
                  <a:schemeClr val="bg1"/>
                </a:solidFill>
                <a:latin typeface="Arial" panose="020B0604020202020204" pitchFamily="34" charset="0"/>
                <a:ea typeface="ＭＳ Ｐゴシック" charset="0"/>
                <a:cs typeface="Arial" panose="020B0604020202020204" pitchFamily="34" charset="0"/>
              </a:defRPr>
            </a:lvl1pPr>
            <a:lvl2pPr algn="l" defTabSz="457200" rtl="0" eaLnBrk="1" fontAlgn="base" hangingPunct="1">
              <a:spcBef>
                <a:spcPct val="0"/>
              </a:spcBef>
              <a:spcAft>
                <a:spcPct val="0"/>
              </a:spcAft>
              <a:defRPr sz="2400" b="1">
                <a:solidFill>
                  <a:schemeClr val="accent1"/>
                </a:solidFill>
                <a:latin typeface="Tw Cen MT" charset="0"/>
                <a:ea typeface="ＭＳ Ｐゴシック" charset="0"/>
              </a:defRPr>
            </a:lvl2pPr>
            <a:lvl3pPr algn="l" defTabSz="457200" rtl="0" eaLnBrk="1" fontAlgn="base" hangingPunct="1">
              <a:spcBef>
                <a:spcPct val="0"/>
              </a:spcBef>
              <a:spcAft>
                <a:spcPct val="0"/>
              </a:spcAft>
              <a:defRPr sz="2400" b="1">
                <a:solidFill>
                  <a:schemeClr val="accent1"/>
                </a:solidFill>
                <a:latin typeface="Tw Cen MT" charset="0"/>
                <a:ea typeface="ＭＳ Ｐゴシック" charset="0"/>
              </a:defRPr>
            </a:lvl3pPr>
            <a:lvl4pPr algn="l" defTabSz="457200" rtl="0" eaLnBrk="1" fontAlgn="base" hangingPunct="1">
              <a:spcBef>
                <a:spcPct val="0"/>
              </a:spcBef>
              <a:spcAft>
                <a:spcPct val="0"/>
              </a:spcAft>
              <a:defRPr sz="2400" b="1">
                <a:solidFill>
                  <a:schemeClr val="accent1"/>
                </a:solidFill>
                <a:latin typeface="Tw Cen MT" charset="0"/>
                <a:ea typeface="ＭＳ Ｐゴシック" charset="0"/>
              </a:defRPr>
            </a:lvl4pPr>
            <a:lvl5pPr algn="l" defTabSz="457200" rtl="0" eaLnBrk="1" fontAlgn="base" hangingPunct="1">
              <a:spcBef>
                <a:spcPct val="0"/>
              </a:spcBef>
              <a:spcAft>
                <a:spcPct val="0"/>
              </a:spcAft>
              <a:defRPr sz="2400" b="1">
                <a:solidFill>
                  <a:schemeClr val="accent1"/>
                </a:solidFill>
                <a:latin typeface="Tw Cen MT" charset="0"/>
                <a:ea typeface="ＭＳ Ｐゴシック" charset="0"/>
              </a:defRPr>
            </a:lvl5pPr>
            <a:lvl6pPr marL="457200" algn="l" defTabSz="457200" rtl="0" eaLnBrk="1" fontAlgn="base" hangingPunct="1">
              <a:spcBef>
                <a:spcPct val="0"/>
              </a:spcBef>
              <a:spcAft>
                <a:spcPct val="0"/>
              </a:spcAft>
              <a:defRPr sz="2400" b="1">
                <a:solidFill>
                  <a:schemeClr val="accent1"/>
                </a:solidFill>
                <a:latin typeface="Tw Cen MT" charset="0"/>
                <a:ea typeface="ＭＳ Ｐゴシック" charset="0"/>
              </a:defRPr>
            </a:lvl6pPr>
            <a:lvl7pPr marL="914400" algn="l" defTabSz="457200" rtl="0" eaLnBrk="1" fontAlgn="base" hangingPunct="1">
              <a:spcBef>
                <a:spcPct val="0"/>
              </a:spcBef>
              <a:spcAft>
                <a:spcPct val="0"/>
              </a:spcAft>
              <a:defRPr sz="2400" b="1">
                <a:solidFill>
                  <a:schemeClr val="accent1"/>
                </a:solidFill>
                <a:latin typeface="Tw Cen MT" charset="0"/>
                <a:ea typeface="ＭＳ Ｐゴシック" charset="0"/>
              </a:defRPr>
            </a:lvl7pPr>
            <a:lvl8pPr marL="1371600" algn="l" defTabSz="457200" rtl="0" eaLnBrk="1" fontAlgn="base" hangingPunct="1">
              <a:spcBef>
                <a:spcPct val="0"/>
              </a:spcBef>
              <a:spcAft>
                <a:spcPct val="0"/>
              </a:spcAft>
              <a:defRPr sz="2400" b="1">
                <a:solidFill>
                  <a:schemeClr val="accent1"/>
                </a:solidFill>
                <a:latin typeface="Tw Cen MT" charset="0"/>
                <a:ea typeface="ＭＳ Ｐゴシック" charset="0"/>
              </a:defRPr>
            </a:lvl8pPr>
            <a:lvl9pPr marL="1828800" algn="l" defTabSz="457200" rtl="0" eaLnBrk="1" fontAlgn="base" hangingPunct="1">
              <a:spcBef>
                <a:spcPct val="0"/>
              </a:spcBef>
              <a:spcAft>
                <a:spcPct val="0"/>
              </a:spcAft>
              <a:defRPr sz="2400" b="1">
                <a:solidFill>
                  <a:schemeClr val="accent1"/>
                </a:solidFill>
                <a:latin typeface="Tw Cen MT" charset="0"/>
                <a:ea typeface="ＭＳ Ｐゴシック" charset="0"/>
              </a:defRPr>
            </a:lvl9pPr>
          </a:lstStyle>
          <a:p>
            <a:r>
              <a:rPr lang="en-AU" sz="1800" b="0" dirty="0">
                <a:solidFill>
                  <a:schemeClr val="tx1"/>
                </a:solidFill>
              </a:rPr>
              <a:t>Insert team/discipline area/</a:t>
            </a:r>
          </a:p>
          <a:p>
            <a:r>
              <a:rPr lang="en-AU" sz="1800" b="0" dirty="0">
                <a:solidFill>
                  <a:schemeClr val="tx1"/>
                </a:solidFill>
              </a:rPr>
              <a:t>First name Last name</a:t>
            </a:r>
          </a:p>
          <a:p>
            <a:r>
              <a:rPr lang="en-AU" sz="1800" b="0" dirty="0">
                <a:solidFill>
                  <a:schemeClr val="tx1"/>
                </a:solidFill>
              </a:rPr>
              <a:t>Position</a:t>
            </a:r>
          </a:p>
          <a:p>
            <a:r>
              <a:rPr lang="en-AU" sz="1800" b="0" dirty="0">
                <a:solidFill>
                  <a:schemeClr val="tx1"/>
                </a:solidFill>
              </a:rPr>
              <a:t>+61 2 XXXX </a:t>
            </a:r>
            <a:r>
              <a:rPr lang="en-AU" sz="1800" b="0" dirty="0" err="1">
                <a:solidFill>
                  <a:schemeClr val="tx1"/>
                </a:solidFill>
              </a:rPr>
              <a:t>XXXX</a:t>
            </a:r>
            <a:endParaRPr lang="en-AU" sz="1800" b="0" dirty="0">
              <a:solidFill>
                <a:schemeClr val="tx1"/>
              </a:solidFill>
            </a:endParaRPr>
          </a:p>
          <a:p>
            <a:r>
              <a:rPr lang="en-AU" sz="1800" b="0" dirty="0">
                <a:solidFill>
                  <a:schemeClr val="tx1"/>
                </a:solidFill>
              </a:rPr>
              <a:t>first.last@sydney.edu.au</a:t>
            </a:r>
          </a:p>
          <a:p>
            <a:r>
              <a:rPr lang="en-AU" sz="1800" b="0" dirty="0">
                <a:solidFill>
                  <a:schemeClr val="tx1"/>
                </a:solidFill>
              </a:rPr>
              <a:t>sydney.edu.au/</a:t>
            </a:r>
            <a:r>
              <a:rPr lang="en-AU" sz="1800" b="0" dirty="0" err="1">
                <a:solidFill>
                  <a:schemeClr val="tx1"/>
                </a:solidFill>
              </a:rPr>
              <a:t>url</a:t>
            </a:r>
            <a:endParaRPr lang="en-AU" sz="1800" b="0" dirty="0">
              <a:solidFill>
                <a:schemeClr val="tx1"/>
              </a:solidFill>
            </a:endParaRPr>
          </a:p>
        </p:txBody>
      </p:sp>
      <p:sp>
        <p:nvSpPr>
          <p:cNvPr id="18" name="Title 1">
            <a:extLst>
              <a:ext uri="{FF2B5EF4-FFF2-40B4-BE49-F238E27FC236}">
                <a16:creationId xmlns:a16="http://schemas.microsoft.com/office/drawing/2014/main" id="{B3463AF4-5701-4B9C-82C2-CA670D825355}"/>
              </a:ext>
            </a:extLst>
          </p:cNvPr>
          <p:cNvSpPr txBox="1">
            <a:spLocks/>
          </p:cNvSpPr>
          <p:nvPr/>
        </p:nvSpPr>
        <p:spPr bwMode="auto">
          <a:xfrm>
            <a:off x="358777" y="4993515"/>
            <a:ext cx="4019551" cy="126808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lvl1pPr algn="l" defTabSz="457200" rtl="0" eaLnBrk="1" fontAlgn="base" hangingPunct="1">
              <a:spcBef>
                <a:spcPct val="0"/>
              </a:spcBef>
              <a:spcAft>
                <a:spcPct val="0"/>
              </a:spcAft>
              <a:defRPr sz="2400" b="1" kern="1200">
                <a:solidFill>
                  <a:schemeClr val="bg1"/>
                </a:solidFill>
                <a:latin typeface="Arial" panose="020B0604020202020204" pitchFamily="34" charset="0"/>
                <a:ea typeface="ＭＳ Ｐゴシック" charset="0"/>
                <a:cs typeface="Arial" panose="020B0604020202020204" pitchFamily="34" charset="0"/>
              </a:defRPr>
            </a:lvl1pPr>
            <a:lvl2pPr algn="l" defTabSz="457200" rtl="0" eaLnBrk="1" fontAlgn="base" hangingPunct="1">
              <a:spcBef>
                <a:spcPct val="0"/>
              </a:spcBef>
              <a:spcAft>
                <a:spcPct val="0"/>
              </a:spcAft>
              <a:defRPr sz="2400" b="1">
                <a:solidFill>
                  <a:schemeClr val="accent1"/>
                </a:solidFill>
                <a:latin typeface="Tw Cen MT" charset="0"/>
                <a:ea typeface="ＭＳ Ｐゴシック" charset="0"/>
              </a:defRPr>
            </a:lvl2pPr>
            <a:lvl3pPr algn="l" defTabSz="457200" rtl="0" eaLnBrk="1" fontAlgn="base" hangingPunct="1">
              <a:spcBef>
                <a:spcPct val="0"/>
              </a:spcBef>
              <a:spcAft>
                <a:spcPct val="0"/>
              </a:spcAft>
              <a:defRPr sz="2400" b="1">
                <a:solidFill>
                  <a:schemeClr val="accent1"/>
                </a:solidFill>
                <a:latin typeface="Tw Cen MT" charset="0"/>
                <a:ea typeface="ＭＳ Ｐゴシック" charset="0"/>
              </a:defRPr>
            </a:lvl3pPr>
            <a:lvl4pPr algn="l" defTabSz="457200" rtl="0" eaLnBrk="1" fontAlgn="base" hangingPunct="1">
              <a:spcBef>
                <a:spcPct val="0"/>
              </a:spcBef>
              <a:spcAft>
                <a:spcPct val="0"/>
              </a:spcAft>
              <a:defRPr sz="2400" b="1">
                <a:solidFill>
                  <a:schemeClr val="accent1"/>
                </a:solidFill>
                <a:latin typeface="Tw Cen MT" charset="0"/>
                <a:ea typeface="ＭＳ Ｐゴシック" charset="0"/>
              </a:defRPr>
            </a:lvl4pPr>
            <a:lvl5pPr algn="l" defTabSz="457200" rtl="0" eaLnBrk="1" fontAlgn="base" hangingPunct="1">
              <a:spcBef>
                <a:spcPct val="0"/>
              </a:spcBef>
              <a:spcAft>
                <a:spcPct val="0"/>
              </a:spcAft>
              <a:defRPr sz="2400" b="1">
                <a:solidFill>
                  <a:schemeClr val="accent1"/>
                </a:solidFill>
                <a:latin typeface="Tw Cen MT" charset="0"/>
                <a:ea typeface="ＭＳ Ｐゴシック" charset="0"/>
              </a:defRPr>
            </a:lvl5pPr>
            <a:lvl6pPr marL="457200" algn="l" defTabSz="457200" rtl="0" eaLnBrk="1" fontAlgn="base" hangingPunct="1">
              <a:spcBef>
                <a:spcPct val="0"/>
              </a:spcBef>
              <a:spcAft>
                <a:spcPct val="0"/>
              </a:spcAft>
              <a:defRPr sz="2400" b="1">
                <a:solidFill>
                  <a:schemeClr val="accent1"/>
                </a:solidFill>
                <a:latin typeface="Tw Cen MT" charset="0"/>
                <a:ea typeface="ＭＳ Ｐゴシック" charset="0"/>
              </a:defRPr>
            </a:lvl6pPr>
            <a:lvl7pPr marL="914400" algn="l" defTabSz="457200" rtl="0" eaLnBrk="1" fontAlgn="base" hangingPunct="1">
              <a:spcBef>
                <a:spcPct val="0"/>
              </a:spcBef>
              <a:spcAft>
                <a:spcPct val="0"/>
              </a:spcAft>
              <a:defRPr sz="2400" b="1">
                <a:solidFill>
                  <a:schemeClr val="accent1"/>
                </a:solidFill>
                <a:latin typeface="Tw Cen MT" charset="0"/>
                <a:ea typeface="ＭＳ Ｐゴシック" charset="0"/>
              </a:defRPr>
            </a:lvl7pPr>
            <a:lvl8pPr marL="1371600" algn="l" defTabSz="457200" rtl="0" eaLnBrk="1" fontAlgn="base" hangingPunct="1">
              <a:spcBef>
                <a:spcPct val="0"/>
              </a:spcBef>
              <a:spcAft>
                <a:spcPct val="0"/>
              </a:spcAft>
              <a:defRPr sz="2400" b="1">
                <a:solidFill>
                  <a:schemeClr val="accent1"/>
                </a:solidFill>
                <a:latin typeface="Tw Cen MT" charset="0"/>
                <a:ea typeface="ＭＳ Ｐゴシック" charset="0"/>
              </a:defRPr>
            </a:lvl8pPr>
            <a:lvl9pPr marL="1828800" algn="l" defTabSz="457200" rtl="0" eaLnBrk="1" fontAlgn="base" hangingPunct="1">
              <a:spcBef>
                <a:spcPct val="0"/>
              </a:spcBef>
              <a:spcAft>
                <a:spcPct val="0"/>
              </a:spcAft>
              <a:defRPr sz="2400" b="1">
                <a:solidFill>
                  <a:schemeClr val="accent1"/>
                </a:solidFill>
                <a:latin typeface="Tw Cen MT" charset="0"/>
                <a:ea typeface="ＭＳ Ｐゴシック" charset="0"/>
              </a:defRPr>
            </a:lvl9pPr>
          </a:lstStyle>
          <a:p>
            <a:r>
              <a:rPr lang="en-AU" sz="1800" b="0" dirty="0">
                <a:solidFill>
                  <a:schemeClr val="tx1"/>
                </a:solidFill>
              </a:rPr>
              <a:t>Insert social media handles</a:t>
            </a:r>
          </a:p>
        </p:txBody>
      </p:sp>
    </p:spTree>
    <p:extLst>
      <p:ext uri="{BB962C8B-B14F-4D97-AF65-F5344CB8AC3E}">
        <p14:creationId xmlns:p14="http://schemas.microsoft.com/office/powerpoint/2010/main" val="169344129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Title - blue left justified">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350"/>
          </a:p>
        </p:txBody>
      </p:sp>
      <p:pic>
        <p:nvPicPr>
          <p:cNvPr id="3" name="Picture 2">
            <a:extLst>
              <a:ext uri="{FF2B5EF4-FFF2-40B4-BE49-F238E27FC236}">
                <a16:creationId xmlns:a16="http://schemas.microsoft.com/office/drawing/2014/main" id="{141099E0-B2EC-464F-A0C3-6006871D84EC}"/>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58776" y="5715000"/>
            <a:ext cx="1854200" cy="641350"/>
          </a:xfrm>
          <a:prstGeom prst="rect">
            <a:avLst/>
          </a:prstGeom>
        </p:spPr>
      </p:pic>
      <p:sp>
        <p:nvSpPr>
          <p:cNvPr id="8" name="Title 8">
            <a:extLst>
              <a:ext uri="{FF2B5EF4-FFF2-40B4-BE49-F238E27FC236}">
                <a16:creationId xmlns:a16="http://schemas.microsoft.com/office/drawing/2014/main" id="{E47FCD98-EB33-C04F-BAE9-9B7060223ED1}"/>
              </a:ext>
            </a:extLst>
          </p:cNvPr>
          <p:cNvSpPr>
            <a:spLocks noGrp="1"/>
          </p:cNvSpPr>
          <p:nvPr>
            <p:ph type="title" hasCustomPrompt="1"/>
          </p:nvPr>
        </p:nvSpPr>
        <p:spPr>
          <a:xfrm>
            <a:off x="381885" y="1617084"/>
            <a:ext cx="8407184" cy="708607"/>
          </a:xfrm>
        </p:spPr>
        <p:txBody>
          <a:bodyPr anchor="t"/>
          <a:lstStyle>
            <a:lvl1pPr algn="l">
              <a:defRPr sz="2250">
                <a:solidFill>
                  <a:schemeClr val="bg1"/>
                </a:solidFill>
              </a:defRPr>
            </a:lvl1pPr>
          </a:lstStyle>
          <a:p>
            <a:r>
              <a:rPr lang="en-US" dirty="0"/>
              <a:t>Title heading here</a:t>
            </a:r>
          </a:p>
        </p:txBody>
      </p:sp>
      <p:sp>
        <p:nvSpPr>
          <p:cNvPr id="11" name="Text Placeholder 4">
            <a:extLst>
              <a:ext uri="{FF2B5EF4-FFF2-40B4-BE49-F238E27FC236}">
                <a16:creationId xmlns:a16="http://schemas.microsoft.com/office/drawing/2014/main" id="{90CFCEB7-F6D8-F541-9074-02694889BD6D}"/>
              </a:ext>
            </a:extLst>
          </p:cNvPr>
          <p:cNvSpPr>
            <a:spLocks noGrp="1"/>
          </p:cNvSpPr>
          <p:nvPr>
            <p:ph type="body" sz="quarter" idx="13" hasCustomPrompt="1"/>
          </p:nvPr>
        </p:nvSpPr>
        <p:spPr>
          <a:xfrm>
            <a:off x="382767" y="2469571"/>
            <a:ext cx="8406302" cy="708607"/>
          </a:xfrm>
        </p:spPr>
        <p:txBody>
          <a:bodyPr lIns="0" tIns="0" rIns="0" bIns="0"/>
          <a:lstStyle>
            <a:lvl1pPr marL="0" indent="0" algn="l">
              <a:lnSpc>
                <a:spcPct val="90000"/>
              </a:lnSpc>
              <a:buNone/>
              <a:defRPr sz="1800">
                <a:solidFill>
                  <a:schemeClr val="bg1"/>
                </a:solidFill>
              </a:defRPr>
            </a:lvl1pPr>
            <a:lvl2pPr marL="342900" indent="0">
              <a:buNone/>
              <a:defRPr/>
            </a:lvl2pPr>
            <a:lvl3pPr marL="685800" indent="0">
              <a:buNone/>
              <a:defRPr/>
            </a:lvl3pPr>
            <a:lvl4pPr marL="1028700" indent="0">
              <a:buNone/>
              <a:defRPr/>
            </a:lvl4pPr>
            <a:lvl5pPr marL="1371600" indent="0">
              <a:buNone/>
              <a:defRPr/>
            </a:lvl5pPr>
          </a:lstStyle>
          <a:p>
            <a:pPr lvl="0"/>
            <a:r>
              <a:rPr lang="en-US" dirty="0"/>
              <a:t>Presented by</a:t>
            </a:r>
          </a:p>
        </p:txBody>
      </p:sp>
    </p:spTree>
    <p:extLst>
      <p:ext uri="{BB962C8B-B14F-4D97-AF65-F5344CB8AC3E}">
        <p14:creationId xmlns:p14="http://schemas.microsoft.com/office/powerpoint/2010/main" val="40431348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Title - yellow left justified">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350"/>
          </a:p>
        </p:txBody>
      </p:sp>
      <p:sp>
        <p:nvSpPr>
          <p:cNvPr id="9" name="Title 8">
            <a:extLst>
              <a:ext uri="{FF2B5EF4-FFF2-40B4-BE49-F238E27FC236}">
                <a16:creationId xmlns:a16="http://schemas.microsoft.com/office/drawing/2014/main" id="{86E0BA08-BCEE-7E40-AAE1-56707940D033}"/>
              </a:ext>
            </a:extLst>
          </p:cNvPr>
          <p:cNvSpPr>
            <a:spLocks noGrp="1"/>
          </p:cNvSpPr>
          <p:nvPr>
            <p:ph type="title" hasCustomPrompt="1"/>
          </p:nvPr>
        </p:nvSpPr>
        <p:spPr>
          <a:xfrm>
            <a:off x="381885" y="1617084"/>
            <a:ext cx="8407184" cy="708607"/>
          </a:xfrm>
        </p:spPr>
        <p:txBody>
          <a:bodyPr anchor="t"/>
          <a:lstStyle>
            <a:lvl1pPr algn="l">
              <a:defRPr sz="2250">
                <a:solidFill>
                  <a:schemeClr val="tx1"/>
                </a:solidFill>
              </a:defRPr>
            </a:lvl1pPr>
          </a:lstStyle>
          <a:p>
            <a:r>
              <a:rPr lang="en-US" dirty="0"/>
              <a:t>Title heading here</a:t>
            </a:r>
          </a:p>
        </p:txBody>
      </p:sp>
      <p:sp>
        <p:nvSpPr>
          <p:cNvPr id="10" name="Text Placeholder 4">
            <a:extLst>
              <a:ext uri="{FF2B5EF4-FFF2-40B4-BE49-F238E27FC236}">
                <a16:creationId xmlns:a16="http://schemas.microsoft.com/office/drawing/2014/main" id="{86D5FB94-986E-164F-9D09-85493D8294E6}"/>
              </a:ext>
            </a:extLst>
          </p:cNvPr>
          <p:cNvSpPr>
            <a:spLocks noGrp="1"/>
          </p:cNvSpPr>
          <p:nvPr>
            <p:ph type="body" sz="quarter" idx="13" hasCustomPrompt="1"/>
          </p:nvPr>
        </p:nvSpPr>
        <p:spPr>
          <a:xfrm>
            <a:off x="382767" y="2469567"/>
            <a:ext cx="8406302" cy="710400"/>
          </a:xfrm>
        </p:spPr>
        <p:txBody>
          <a:bodyPr lIns="0" tIns="0" rIns="0" bIns="0"/>
          <a:lstStyle>
            <a:lvl1pPr marL="0" indent="0" algn="l">
              <a:lnSpc>
                <a:spcPct val="90000"/>
              </a:lnSpc>
              <a:buNone/>
              <a:defRPr sz="1800">
                <a:solidFill>
                  <a:srgbClr val="000000"/>
                </a:solidFill>
              </a:defRPr>
            </a:lvl1pPr>
            <a:lvl2pPr marL="342900" indent="0">
              <a:buNone/>
              <a:defRPr/>
            </a:lvl2pPr>
            <a:lvl3pPr marL="685800" indent="0">
              <a:buNone/>
              <a:defRPr/>
            </a:lvl3pPr>
            <a:lvl4pPr marL="1028700" indent="0">
              <a:buNone/>
              <a:defRPr/>
            </a:lvl4pPr>
            <a:lvl5pPr marL="1371600" indent="0">
              <a:buNone/>
              <a:defRPr/>
            </a:lvl5pPr>
          </a:lstStyle>
          <a:p>
            <a:pPr lvl="0"/>
            <a:r>
              <a:rPr lang="en-US" dirty="0"/>
              <a:t>Presented by</a:t>
            </a:r>
          </a:p>
        </p:txBody>
      </p:sp>
      <p:pic>
        <p:nvPicPr>
          <p:cNvPr id="11" name="Picture 10">
            <a:extLst>
              <a:ext uri="{FF2B5EF4-FFF2-40B4-BE49-F238E27FC236}">
                <a16:creationId xmlns:a16="http://schemas.microsoft.com/office/drawing/2014/main" id="{2F3CD417-9589-7449-92D5-ECB1E55ABF6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58776" y="5715000"/>
            <a:ext cx="1854200" cy="641350"/>
          </a:xfrm>
          <a:prstGeom prst="rect">
            <a:avLst/>
          </a:prstGeom>
        </p:spPr>
      </p:pic>
    </p:spTree>
    <p:extLst>
      <p:ext uri="{BB962C8B-B14F-4D97-AF65-F5344CB8AC3E}">
        <p14:creationId xmlns:p14="http://schemas.microsoft.com/office/powerpoint/2010/main" val="327210579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Title - charcoal left justifie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DF7538-00CA-AD4E-AF40-87B8852AB7F5}"/>
              </a:ext>
            </a:extLst>
          </p:cNvPr>
          <p:cNvSpPr/>
          <p:nvPr/>
        </p:nvSpPr>
        <p:spPr>
          <a:xfrm>
            <a:off x="0" y="0"/>
            <a:ext cx="9144000" cy="6858000"/>
          </a:xfrm>
          <a:prstGeom prst="rect">
            <a:avLst/>
          </a:prstGeom>
          <a:solidFill>
            <a:srgbClr val="34343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pic>
        <p:nvPicPr>
          <p:cNvPr id="10" name="Picture 9">
            <a:extLst>
              <a:ext uri="{FF2B5EF4-FFF2-40B4-BE49-F238E27FC236}">
                <a16:creationId xmlns:a16="http://schemas.microsoft.com/office/drawing/2014/main" id="{D40751D3-F541-6D48-A684-6D495EA1D7FE}"/>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58776" y="5715000"/>
            <a:ext cx="1854200" cy="641350"/>
          </a:xfrm>
          <a:prstGeom prst="rect">
            <a:avLst/>
          </a:prstGeom>
        </p:spPr>
      </p:pic>
      <p:sp>
        <p:nvSpPr>
          <p:cNvPr id="11" name="Title 8">
            <a:extLst>
              <a:ext uri="{FF2B5EF4-FFF2-40B4-BE49-F238E27FC236}">
                <a16:creationId xmlns:a16="http://schemas.microsoft.com/office/drawing/2014/main" id="{DCBCA472-A1E0-8C4E-A114-C53E60E9D8DF}"/>
              </a:ext>
            </a:extLst>
          </p:cNvPr>
          <p:cNvSpPr>
            <a:spLocks noGrp="1"/>
          </p:cNvSpPr>
          <p:nvPr>
            <p:ph type="title" hasCustomPrompt="1"/>
          </p:nvPr>
        </p:nvSpPr>
        <p:spPr>
          <a:xfrm>
            <a:off x="381885" y="1617084"/>
            <a:ext cx="8407184" cy="708607"/>
          </a:xfrm>
        </p:spPr>
        <p:txBody>
          <a:bodyPr anchor="t"/>
          <a:lstStyle>
            <a:lvl1pPr algn="l">
              <a:defRPr sz="2250">
                <a:solidFill>
                  <a:schemeClr val="bg1"/>
                </a:solidFill>
              </a:defRPr>
            </a:lvl1pPr>
          </a:lstStyle>
          <a:p>
            <a:r>
              <a:rPr lang="en-US" dirty="0"/>
              <a:t>Title heading here</a:t>
            </a:r>
          </a:p>
        </p:txBody>
      </p:sp>
      <p:sp>
        <p:nvSpPr>
          <p:cNvPr id="12" name="Text Placeholder 4">
            <a:extLst>
              <a:ext uri="{FF2B5EF4-FFF2-40B4-BE49-F238E27FC236}">
                <a16:creationId xmlns:a16="http://schemas.microsoft.com/office/drawing/2014/main" id="{F4BFE064-8601-3645-8880-83831DA209AF}"/>
              </a:ext>
            </a:extLst>
          </p:cNvPr>
          <p:cNvSpPr>
            <a:spLocks noGrp="1"/>
          </p:cNvSpPr>
          <p:nvPr>
            <p:ph type="body" sz="quarter" idx="13" hasCustomPrompt="1"/>
          </p:nvPr>
        </p:nvSpPr>
        <p:spPr>
          <a:xfrm>
            <a:off x="382767" y="2469571"/>
            <a:ext cx="8406302" cy="708607"/>
          </a:xfrm>
        </p:spPr>
        <p:txBody>
          <a:bodyPr lIns="0" tIns="0" rIns="0" bIns="0"/>
          <a:lstStyle>
            <a:lvl1pPr marL="0" indent="0" algn="l">
              <a:lnSpc>
                <a:spcPct val="90000"/>
              </a:lnSpc>
              <a:buNone/>
              <a:defRPr sz="1800">
                <a:solidFill>
                  <a:schemeClr val="bg1"/>
                </a:solidFill>
              </a:defRPr>
            </a:lvl1pPr>
            <a:lvl2pPr marL="342900" indent="0">
              <a:buNone/>
              <a:defRPr/>
            </a:lvl2pPr>
            <a:lvl3pPr marL="685800" indent="0">
              <a:buNone/>
              <a:defRPr/>
            </a:lvl3pPr>
            <a:lvl4pPr marL="1028700" indent="0">
              <a:buNone/>
              <a:defRPr/>
            </a:lvl4pPr>
            <a:lvl5pPr marL="1371600" indent="0">
              <a:buNone/>
              <a:defRPr/>
            </a:lvl5pPr>
          </a:lstStyle>
          <a:p>
            <a:pPr lvl="0"/>
            <a:r>
              <a:rPr lang="en-US" dirty="0"/>
              <a:t>Presented by</a:t>
            </a:r>
          </a:p>
        </p:txBody>
      </p:sp>
    </p:spTree>
    <p:extLst>
      <p:ext uri="{BB962C8B-B14F-4D97-AF65-F5344CB8AC3E}">
        <p14:creationId xmlns:p14="http://schemas.microsoft.com/office/powerpoint/2010/main" val="30160705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page with image behin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36298463-28C6-A342-8992-59A88DF1B8DC}"/>
              </a:ext>
            </a:extLst>
          </p:cNvPr>
          <p:cNvSpPr>
            <a:spLocks noGrp="1"/>
          </p:cNvSpPr>
          <p:nvPr>
            <p:ph type="pic" sz="quarter" idx="14"/>
          </p:nvPr>
        </p:nvSpPr>
        <p:spPr>
          <a:xfrm>
            <a:off x="0" y="0"/>
            <a:ext cx="9144000" cy="6858000"/>
          </a:xfrm>
        </p:spPr>
        <p:txBody>
          <a:bodyPr/>
          <a:lstStyle/>
          <a:p>
            <a:r>
              <a:rPr lang="en-US"/>
              <a:t>Click icon to add picture</a:t>
            </a:r>
            <a:endParaRPr lang="en-US" dirty="0"/>
          </a:p>
        </p:txBody>
      </p:sp>
      <p:sp>
        <p:nvSpPr>
          <p:cNvPr id="9" name="Title 8"/>
          <p:cNvSpPr>
            <a:spLocks noGrp="1"/>
          </p:cNvSpPr>
          <p:nvPr>
            <p:ph type="title" hasCustomPrompt="1"/>
          </p:nvPr>
        </p:nvSpPr>
        <p:spPr>
          <a:xfrm>
            <a:off x="358777" y="513896"/>
            <a:ext cx="8430293" cy="708607"/>
          </a:xfrm>
        </p:spPr>
        <p:txBody>
          <a:bodyPr anchor="t"/>
          <a:lstStyle>
            <a:lvl1pPr algn="ctr">
              <a:defRPr sz="2250">
                <a:solidFill>
                  <a:srgbClr val="E64626"/>
                </a:solidFill>
              </a:defRPr>
            </a:lvl1pPr>
          </a:lstStyle>
          <a:p>
            <a:r>
              <a:rPr lang="en-US" dirty="0"/>
              <a:t>Title heading here</a:t>
            </a:r>
          </a:p>
        </p:txBody>
      </p:sp>
      <p:sp>
        <p:nvSpPr>
          <p:cNvPr id="16" name="Text Placeholder 4"/>
          <p:cNvSpPr>
            <a:spLocks noGrp="1"/>
          </p:cNvSpPr>
          <p:nvPr>
            <p:ph type="body" sz="quarter" idx="13" hasCustomPrompt="1"/>
          </p:nvPr>
        </p:nvSpPr>
        <p:spPr>
          <a:xfrm>
            <a:off x="358777" y="1327795"/>
            <a:ext cx="8430293" cy="708607"/>
          </a:xfrm>
        </p:spPr>
        <p:txBody>
          <a:bodyPr/>
          <a:lstStyle>
            <a:lvl1pPr marL="0" indent="0" algn="ctr">
              <a:lnSpc>
                <a:spcPct val="90000"/>
              </a:lnSpc>
              <a:buNone/>
              <a:defRPr sz="1800">
                <a:solidFill>
                  <a:srgbClr val="000000"/>
                </a:solidFill>
              </a:defRPr>
            </a:lvl1pPr>
            <a:lvl2pPr marL="342900" indent="0">
              <a:buNone/>
              <a:defRPr/>
            </a:lvl2pPr>
            <a:lvl3pPr marL="685800" indent="0">
              <a:buNone/>
              <a:defRPr/>
            </a:lvl3pPr>
            <a:lvl4pPr marL="1028700" indent="0">
              <a:buNone/>
              <a:defRPr/>
            </a:lvl4pPr>
            <a:lvl5pPr marL="1371600" indent="0">
              <a:buNone/>
              <a:defRPr/>
            </a:lvl5pPr>
          </a:lstStyle>
          <a:p>
            <a:pPr lvl="0"/>
            <a:r>
              <a:rPr lang="en-US" dirty="0"/>
              <a:t>Presented by</a:t>
            </a:r>
          </a:p>
        </p:txBody>
      </p:sp>
      <p:pic>
        <p:nvPicPr>
          <p:cNvPr id="11" name="Picture 10">
            <a:extLst>
              <a:ext uri="{FF2B5EF4-FFF2-40B4-BE49-F238E27FC236}">
                <a16:creationId xmlns:a16="http://schemas.microsoft.com/office/drawing/2014/main" id="{7AED50A0-D355-754C-8CE1-B6D045491390}"/>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647769" y="2036399"/>
            <a:ext cx="1854200" cy="641350"/>
          </a:xfrm>
          <a:prstGeom prst="rect">
            <a:avLst/>
          </a:prstGeom>
        </p:spPr>
      </p:pic>
    </p:spTree>
    <p:extLst>
      <p:ext uri="{BB962C8B-B14F-4D97-AF65-F5344CB8AC3E}">
        <p14:creationId xmlns:p14="http://schemas.microsoft.com/office/powerpoint/2010/main" val="220886432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cSld name="Title and Two Content ">
    <p:spTree>
      <p:nvGrpSpPr>
        <p:cNvPr id="1" name=""/>
        <p:cNvGrpSpPr/>
        <p:nvPr/>
      </p:nvGrpSpPr>
      <p:grpSpPr>
        <a:xfrm>
          <a:off x="0" y="0"/>
          <a:ext cx="0" cy="0"/>
          <a:chOff x="0" y="0"/>
          <a:chExt cx="0" cy="0"/>
        </a:xfrm>
      </p:grpSpPr>
      <p:sp>
        <p:nvSpPr>
          <p:cNvPr id="5" name="Title Placeholder 1">
            <a:extLst>
              <a:ext uri="{FF2B5EF4-FFF2-40B4-BE49-F238E27FC236}">
                <a16:creationId xmlns:a16="http://schemas.microsoft.com/office/drawing/2014/main" id="{70A60416-C836-0E45-976A-13A986DE89E8}"/>
              </a:ext>
            </a:extLst>
          </p:cNvPr>
          <p:cNvSpPr>
            <a:spLocks noGrp="1"/>
          </p:cNvSpPr>
          <p:nvPr>
            <p:ph type="title" hasCustomPrompt="1"/>
          </p:nvPr>
        </p:nvSpPr>
        <p:spPr bwMode="auto">
          <a:xfrm>
            <a:off x="358776" y="501653"/>
            <a:ext cx="8426450" cy="64718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p>
            <a:pPr lvl="0"/>
            <a:r>
              <a:rPr lang="en-US" dirty="0"/>
              <a:t>Insert slide title</a:t>
            </a:r>
          </a:p>
        </p:txBody>
      </p:sp>
      <p:sp>
        <p:nvSpPr>
          <p:cNvPr id="7" name="Content Placeholder 2">
            <a:extLst>
              <a:ext uri="{FF2B5EF4-FFF2-40B4-BE49-F238E27FC236}">
                <a16:creationId xmlns:a16="http://schemas.microsoft.com/office/drawing/2014/main" id="{8337E35D-E929-4CDD-AFA3-DDA5D95A9F9F}"/>
              </a:ext>
            </a:extLst>
          </p:cNvPr>
          <p:cNvSpPr>
            <a:spLocks noGrp="1"/>
          </p:cNvSpPr>
          <p:nvPr>
            <p:ph sz="half" idx="10"/>
          </p:nvPr>
        </p:nvSpPr>
        <p:spPr>
          <a:xfrm>
            <a:off x="358775" y="1359927"/>
            <a:ext cx="4038600" cy="4525963"/>
          </a:xfrm>
          <a:prstGeom prst="rect">
            <a:avLst/>
          </a:prstGeom>
        </p:spPr>
        <p:txBody>
          <a:bodyPr>
            <a:normAutofit/>
          </a:bodyPr>
          <a:lstStyle>
            <a:lvl1pPr>
              <a:defRPr sz="1800"/>
            </a:lvl1pPr>
            <a:lvl2pPr>
              <a:defRPr sz="1800"/>
            </a:lvl2pPr>
            <a:lvl3pPr>
              <a:defRPr sz="1800"/>
            </a:lvl3pPr>
            <a:lvl4pPr>
              <a:defRPr sz="1125"/>
            </a:lvl4pPr>
            <a:lvl5pPr>
              <a:defRPr sz="1125"/>
            </a:lvl5pPr>
            <a:lvl6pPr>
              <a:defRPr sz="1013"/>
            </a:lvl6pPr>
            <a:lvl7pPr>
              <a:defRPr sz="1013"/>
            </a:lvl7pPr>
            <a:lvl8pPr>
              <a:defRPr sz="1013"/>
            </a:lvl8pPr>
            <a:lvl9pPr>
              <a:defRPr sz="1013"/>
            </a:lvl9pPr>
          </a:lstStyle>
          <a:p>
            <a:pPr lvl="0"/>
            <a:r>
              <a:rPr lang="en-US"/>
              <a:t>Click to edit Master text styles</a:t>
            </a:r>
          </a:p>
          <a:p>
            <a:pPr lvl="1"/>
            <a:r>
              <a:rPr lang="en-US"/>
              <a:t>Second level</a:t>
            </a:r>
          </a:p>
          <a:p>
            <a:pPr lvl="2"/>
            <a:r>
              <a:rPr lang="en-US"/>
              <a:t>Third level</a:t>
            </a:r>
          </a:p>
        </p:txBody>
      </p:sp>
      <p:sp>
        <p:nvSpPr>
          <p:cNvPr id="9" name="Content Placeholder 3">
            <a:extLst>
              <a:ext uri="{FF2B5EF4-FFF2-40B4-BE49-F238E27FC236}">
                <a16:creationId xmlns:a16="http://schemas.microsoft.com/office/drawing/2014/main" id="{DBCD8866-5C79-4769-B022-E56134A505BB}"/>
              </a:ext>
            </a:extLst>
          </p:cNvPr>
          <p:cNvSpPr>
            <a:spLocks noGrp="1"/>
          </p:cNvSpPr>
          <p:nvPr>
            <p:ph sz="half" idx="11"/>
          </p:nvPr>
        </p:nvSpPr>
        <p:spPr>
          <a:xfrm>
            <a:off x="4746625" y="1359927"/>
            <a:ext cx="4038600" cy="4525963"/>
          </a:xfrm>
          <a:prstGeom prst="rect">
            <a:avLst/>
          </a:prstGeom>
        </p:spPr>
        <p:txBody>
          <a:bodyPr>
            <a:normAutofit/>
          </a:bodyPr>
          <a:lstStyle>
            <a:lvl1pPr>
              <a:defRPr sz="1800"/>
            </a:lvl1pPr>
            <a:lvl2pPr>
              <a:defRPr sz="1800"/>
            </a:lvl2pPr>
            <a:lvl3pPr>
              <a:defRPr sz="1800"/>
            </a:lvl3pPr>
            <a:lvl4pPr>
              <a:defRPr sz="1125"/>
            </a:lvl4pPr>
            <a:lvl5pPr>
              <a:defRPr sz="1125"/>
            </a:lvl5pPr>
            <a:lvl6pPr>
              <a:defRPr sz="1013"/>
            </a:lvl6pPr>
            <a:lvl7pPr>
              <a:defRPr sz="1013"/>
            </a:lvl7pPr>
            <a:lvl8pPr>
              <a:defRPr sz="1013"/>
            </a:lvl8pPr>
            <a:lvl9pPr>
              <a:defRPr sz="1013"/>
            </a:lvl9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60621416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1C3AA-C81E-44F1-A74F-0A3ECB448B42}"/>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7CAC4FF9-4CB4-4C8F-ACDA-B8C1E6145D8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4BD878F2-85D4-4733-BD82-F8C6CF0BB6DB}"/>
              </a:ext>
            </a:extLst>
          </p:cNvPr>
          <p:cNvSpPr>
            <a:spLocks noGrp="1"/>
          </p:cNvSpPr>
          <p:nvPr>
            <p:ph type="dt" sz="half" idx="10"/>
          </p:nvPr>
        </p:nvSpPr>
        <p:spPr/>
        <p:txBody>
          <a:bodyPr/>
          <a:lstStyle/>
          <a:p>
            <a:fld id="{48774C86-2085-4E76-A43F-A123B15EC5D9}" type="datetimeFigureOut">
              <a:rPr lang="en-AU" smtClean="0"/>
              <a:t>3/04/2022</a:t>
            </a:fld>
            <a:endParaRPr lang="en-AU"/>
          </a:p>
        </p:txBody>
      </p:sp>
      <p:sp>
        <p:nvSpPr>
          <p:cNvPr id="5" name="Footer Placeholder 4">
            <a:extLst>
              <a:ext uri="{FF2B5EF4-FFF2-40B4-BE49-F238E27FC236}">
                <a16:creationId xmlns:a16="http://schemas.microsoft.com/office/drawing/2014/main" id="{EDD3873C-BAA7-4B83-8A47-BD89F996D926}"/>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191B8D71-314C-402E-A1D7-DCC611C34587}"/>
              </a:ext>
            </a:extLst>
          </p:cNvPr>
          <p:cNvSpPr>
            <a:spLocks noGrp="1"/>
          </p:cNvSpPr>
          <p:nvPr>
            <p:ph type="sldNum" sz="quarter" idx="12"/>
          </p:nvPr>
        </p:nvSpPr>
        <p:spPr/>
        <p:txBody>
          <a:bodyPr/>
          <a:lstStyle/>
          <a:p>
            <a:fld id="{A101D80F-AC11-4FBD-B09E-CA19409E309C}" type="slidenum">
              <a:rPr lang="en-AU" smtClean="0"/>
              <a:t>‹#›</a:t>
            </a:fld>
            <a:endParaRPr lang="en-AU"/>
          </a:p>
        </p:txBody>
      </p:sp>
    </p:spTree>
    <p:extLst>
      <p:ext uri="{BB962C8B-B14F-4D97-AF65-F5344CB8AC3E}">
        <p14:creationId xmlns:p14="http://schemas.microsoft.com/office/powerpoint/2010/main" val="311172568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Title slide – Red option 1 (add own imag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2AB734E-09E2-4C5B-B359-F44C155BFDAF}"/>
              </a:ext>
            </a:extLst>
          </p:cNvPr>
          <p:cNvSpPr/>
          <p:nvPr/>
        </p:nvSpPr>
        <p:spPr>
          <a:xfrm>
            <a:off x="0" y="0"/>
            <a:ext cx="4587876" cy="6858000"/>
          </a:xfrm>
          <a:prstGeom prst="rect">
            <a:avLst/>
          </a:prstGeom>
          <a:solidFill>
            <a:srgbClr val="E6462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4" name="Picture Placeholder 13"/>
          <p:cNvSpPr>
            <a:spLocks noGrp="1"/>
          </p:cNvSpPr>
          <p:nvPr>
            <p:ph type="pic" sz="quarter" idx="12"/>
          </p:nvPr>
        </p:nvSpPr>
        <p:spPr>
          <a:xfrm>
            <a:off x="4587878" y="0"/>
            <a:ext cx="4556125" cy="6858000"/>
          </a:xfrm>
          <a:prstGeom prst="rect">
            <a:avLst/>
          </a:prstGeom>
          <a:solidFill>
            <a:schemeClr val="bg1">
              <a:lumMod val="85000"/>
            </a:schemeClr>
          </a:solidFill>
        </p:spPr>
        <p:txBody>
          <a:bodyPr anchor="ctr" anchorCtr="0"/>
          <a:lstStyle>
            <a:lvl1pPr marL="0" indent="0" algn="ctr">
              <a:buNone/>
              <a:defRPr/>
            </a:lvl1pPr>
          </a:lstStyle>
          <a:p>
            <a:pPr lvl="0"/>
            <a:r>
              <a:rPr lang="en-US" noProof="0"/>
              <a:t>Click icon to add picture</a:t>
            </a:r>
            <a:endParaRPr lang="en-US" noProof="0" dirty="0"/>
          </a:p>
        </p:txBody>
      </p:sp>
      <p:sp>
        <p:nvSpPr>
          <p:cNvPr id="7" name="Title 8"/>
          <p:cNvSpPr>
            <a:spLocks noGrp="1"/>
          </p:cNvSpPr>
          <p:nvPr>
            <p:ph type="title"/>
          </p:nvPr>
        </p:nvSpPr>
        <p:spPr>
          <a:xfrm>
            <a:off x="381885" y="588356"/>
            <a:ext cx="3948874" cy="1322972"/>
          </a:xfrm>
          <a:prstGeom prst="rect">
            <a:avLst/>
          </a:prstGeom>
        </p:spPr>
        <p:txBody>
          <a:bodyPr anchor="t"/>
          <a:lstStyle>
            <a:lvl1pPr>
              <a:defRPr sz="2250">
                <a:solidFill>
                  <a:schemeClr val="bg1"/>
                </a:solidFill>
                <a:latin typeface="+mj-lt"/>
                <a:cs typeface="Arial" panose="020B0604020202020204" pitchFamily="34" charset="0"/>
              </a:defRPr>
            </a:lvl1pPr>
          </a:lstStyle>
          <a:p>
            <a:r>
              <a:rPr lang="en-US"/>
              <a:t>Click to edit Master title style</a:t>
            </a:r>
            <a:endParaRPr lang="en-US" dirty="0"/>
          </a:p>
        </p:txBody>
      </p:sp>
      <p:sp>
        <p:nvSpPr>
          <p:cNvPr id="8" name="Text Placeholder 4"/>
          <p:cNvSpPr>
            <a:spLocks noGrp="1"/>
          </p:cNvSpPr>
          <p:nvPr>
            <p:ph type="body" sz="quarter" idx="11"/>
          </p:nvPr>
        </p:nvSpPr>
        <p:spPr>
          <a:xfrm>
            <a:off x="366942" y="1963248"/>
            <a:ext cx="3963817" cy="3023356"/>
          </a:xfrm>
          <a:prstGeom prst="rect">
            <a:avLst/>
          </a:prstGeom>
        </p:spPr>
        <p:txBody>
          <a:bodyPr>
            <a:noAutofit/>
          </a:bodyPr>
          <a:lstStyle>
            <a:lvl1pPr marL="0" indent="0">
              <a:lnSpc>
                <a:spcPct val="90000"/>
              </a:lnSpc>
              <a:buNone/>
              <a:defRPr sz="1800"/>
            </a:lvl1pPr>
            <a:lvl2pPr marL="257175" indent="0">
              <a:buNone/>
              <a:defRPr sz="1800"/>
            </a:lvl2pPr>
            <a:lvl3pPr marL="514350" indent="0">
              <a:buNone/>
              <a:defRPr sz="1800"/>
            </a:lvl3pPr>
            <a:lvl4pPr marL="771525" indent="0">
              <a:buNone/>
              <a:defRPr/>
            </a:lvl4pPr>
            <a:lvl5pPr marL="1028700" indent="0">
              <a:buNone/>
              <a:defRPr/>
            </a:lvl5pPr>
          </a:lstStyle>
          <a:p>
            <a:pPr lvl="0"/>
            <a:r>
              <a:rPr lang="en-US"/>
              <a:t>Click to edit Master text styles</a:t>
            </a:r>
          </a:p>
          <a:p>
            <a:pPr lvl="1"/>
            <a:r>
              <a:rPr lang="en-US"/>
              <a:t>Second level</a:t>
            </a:r>
          </a:p>
          <a:p>
            <a:pPr lvl="2"/>
            <a:r>
              <a:rPr lang="en-US"/>
              <a:t>Third level</a:t>
            </a:r>
          </a:p>
        </p:txBody>
      </p:sp>
      <p:pic>
        <p:nvPicPr>
          <p:cNvPr id="15" name="Picture 14" descr="A close up of a logo&#10;&#10;Description automatically generated">
            <a:extLst>
              <a:ext uri="{FF2B5EF4-FFF2-40B4-BE49-F238E27FC236}">
                <a16:creationId xmlns:a16="http://schemas.microsoft.com/office/drawing/2014/main" id="{FA42B4BB-E4AF-4E77-8720-34E6A0B4EC17}"/>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94038" y="5145627"/>
            <a:ext cx="1874520" cy="874776"/>
          </a:xfrm>
          <a:prstGeom prst="rect">
            <a:avLst/>
          </a:prstGeom>
        </p:spPr>
      </p:pic>
    </p:spTree>
    <p:extLst>
      <p:ext uri="{BB962C8B-B14F-4D97-AF65-F5344CB8AC3E}">
        <p14:creationId xmlns:p14="http://schemas.microsoft.com/office/powerpoint/2010/main" val="141085792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Title slide – Red option 2">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C6464A0A-2E52-4325-8E9A-4FE513E8B588}"/>
              </a:ext>
            </a:extLst>
          </p:cNvPr>
          <p:cNvSpPr/>
          <p:nvPr/>
        </p:nvSpPr>
        <p:spPr>
          <a:xfrm>
            <a:off x="0" y="0"/>
            <a:ext cx="4587876" cy="6858000"/>
          </a:xfrm>
          <a:prstGeom prst="rect">
            <a:avLst/>
          </a:prstGeom>
          <a:solidFill>
            <a:srgbClr val="E6462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14" name="Picture 13" descr="A close up of a logo&#10;&#10;Description automatically generated">
            <a:extLst>
              <a:ext uri="{FF2B5EF4-FFF2-40B4-BE49-F238E27FC236}">
                <a16:creationId xmlns:a16="http://schemas.microsoft.com/office/drawing/2014/main" id="{B1AC6F61-871E-4989-A8F8-D6803736596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94038" y="5145627"/>
            <a:ext cx="1874520" cy="874776"/>
          </a:xfrm>
          <a:prstGeom prst="rect">
            <a:avLst/>
          </a:prstGeom>
        </p:spPr>
      </p:pic>
      <p:pic>
        <p:nvPicPr>
          <p:cNvPr id="13" name="Picture 12" descr="A view of a city street&#10;&#10;Description automatically generated">
            <a:extLst>
              <a:ext uri="{FF2B5EF4-FFF2-40B4-BE49-F238E27FC236}">
                <a16:creationId xmlns:a16="http://schemas.microsoft.com/office/drawing/2014/main" id="{63312DD7-C717-A94A-9B5F-6550C2610BB6}"/>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4567774" y="-1"/>
            <a:ext cx="4576227" cy="6858000"/>
          </a:xfrm>
          <a:prstGeom prst="rect">
            <a:avLst/>
          </a:prstGeom>
        </p:spPr>
      </p:pic>
      <p:sp>
        <p:nvSpPr>
          <p:cNvPr id="7" name="Title 8">
            <a:extLst>
              <a:ext uri="{FF2B5EF4-FFF2-40B4-BE49-F238E27FC236}">
                <a16:creationId xmlns:a16="http://schemas.microsoft.com/office/drawing/2014/main" id="{B7BF95FE-2C8C-1143-AEE5-415586951E2F}"/>
              </a:ext>
            </a:extLst>
          </p:cNvPr>
          <p:cNvSpPr>
            <a:spLocks noGrp="1"/>
          </p:cNvSpPr>
          <p:nvPr>
            <p:ph type="title"/>
          </p:nvPr>
        </p:nvSpPr>
        <p:spPr>
          <a:xfrm>
            <a:off x="381885" y="588356"/>
            <a:ext cx="3948874" cy="1322972"/>
          </a:xfrm>
          <a:prstGeom prst="rect">
            <a:avLst/>
          </a:prstGeom>
        </p:spPr>
        <p:txBody>
          <a:bodyPr anchor="t"/>
          <a:lstStyle>
            <a:lvl1pPr>
              <a:defRPr sz="2250">
                <a:solidFill>
                  <a:schemeClr val="bg1"/>
                </a:solidFill>
                <a:latin typeface="+mj-lt"/>
                <a:cs typeface="Arial" panose="020B0604020202020204" pitchFamily="34" charset="0"/>
              </a:defRPr>
            </a:lvl1pPr>
          </a:lstStyle>
          <a:p>
            <a:r>
              <a:rPr lang="en-US"/>
              <a:t>Click to edit Master title style</a:t>
            </a:r>
            <a:endParaRPr lang="en-US" dirty="0"/>
          </a:p>
        </p:txBody>
      </p:sp>
      <p:sp>
        <p:nvSpPr>
          <p:cNvPr id="9" name="Text Placeholder 4">
            <a:extLst>
              <a:ext uri="{FF2B5EF4-FFF2-40B4-BE49-F238E27FC236}">
                <a16:creationId xmlns:a16="http://schemas.microsoft.com/office/drawing/2014/main" id="{A93CB376-C0CB-ED45-B607-FE09FC31D218}"/>
              </a:ext>
            </a:extLst>
          </p:cNvPr>
          <p:cNvSpPr>
            <a:spLocks noGrp="1"/>
          </p:cNvSpPr>
          <p:nvPr>
            <p:ph type="body" sz="quarter" idx="11"/>
          </p:nvPr>
        </p:nvSpPr>
        <p:spPr>
          <a:xfrm>
            <a:off x="366942" y="1963248"/>
            <a:ext cx="3963817" cy="3023356"/>
          </a:xfrm>
          <a:prstGeom prst="rect">
            <a:avLst/>
          </a:prstGeom>
        </p:spPr>
        <p:txBody>
          <a:bodyPr>
            <a:noAutofit/>
          </a:bodyPr>
          <a:lstStyle>
            <a:lvl1pPr marL="0" indent="0">
              <a:lnSpc>
                <a:spcPct val="90000"/>
              </a:lnSpc>
              <a:buNone/>
              <a:defRPr sz="1800"/>
            </a:lvl1pPr>
            <a:lvl2pPr marL="257175" indent="0">
              <a:buNone/>
              <a:defRPr sz="1800"/>
            </a:lvl2pPr>
            <a:lvl3pPr marL="514350" indent="0">
              <a:buNone/>
              <a:defRPr sz="1800"/>
            </a:lvl3pPr>
            <a:lvl4pPr marL="771525" indent="0">
              <a:buNone/>
              <a:defRPr/>
            </a:lvl4pPr>
            <a:lvl5pPr marL="10287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230976636"/>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1_Title slide – Red option 2">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C6464A0A-2E52-4325-8E9A-4FE513E8B588}"/>
              </a:ext>
            </a:extLst>
          </p:cNvPr>
          <p:cNvSpPr/>
          <p:nvPr/>
        </p:nvSpPr>
        <p:spPr>
          <a:xfrm>
            <a:off x="1" y="0"/>
            <a:ext cx="4587876" cy="6858000"/>
          </a:xfrm>
          <a:prstGeom prst="rect">
            <a:avLst/>
          </a:prstGeom>
          <a:solidFill>
            <a:srgbClr val="E6462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14" name="Picture 13" descr="A close up of a logo&#10;&#10;Description automatically generated">
            <a:extLst>
              <a:ext uri="{FF2B5EF4-FFF2-40B4-BE49-F238E27FC236}">
                <a16:creationId xmlns:a16="http://schemas.microsoft.com/office/drawing/2014/main" id="{B1AC6F61-871E-4989-A8F8-D6803736596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94038" y="5145627"/>
            <a:ext cx="1874520" cy="874776"/>
          </a:xfrm>
          <a:prstGeom prst="rect">
            <a:avLst/>
          </a:prstGeom>
        </p:spPr>
      </p:pic>
      <p:pic>
        <p:nvPicPr>
          <p:cNvPr id="9" name="Picture 8" descr="A picture containing outdoor, tree, sky, grass&#10;&#10;Description automatically generated">
            <a:extLst>
              <a:ext uri="{FF2B5EF4-FFF2-40B4-BE49-F238E27FC236}">
                <a16:creationId xmlns:a16="http://schemas.microsoft.com/office/drawing/2014/main" id="{FD846324-0975-4A42-9910-97B18EAE44BA}"/>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567772" y="0"/>
            <a:ext cx="4567509" cy="6858000"/>
          </a:xfrm>
          <a:prstGeom prst="rect">
            <a:avLst/>
          </a:prstGeom>
        </p:spPr>
      </p:pic>
      <p:sp>
        <p:nvSpPr>
          <p:cNvPr id="7" name="Title 8">
            <a:extLst>
              <a:ext uri="{FF2B5EF4-FFF2-40B4-BE49-F238E27FC236}">
                <a16:creationId xmlns:a16="http://schemas.microsoft.com/office/drawing/2014/main" id="{01B2F048-E8FC-8A4E-8DDE-647F5445BFE9}"/>
              </a:ext>
            </a:extLst>
          </p:cNvPr>
          <p:cNvSpPr>
            <a:spLocks noGrp="1"/>
          </p:cNvSpPr>
          <p:nvPr>
            <p:ph type="title"/>
          </p:nvPr>
        </p:nvSpPr>
        <p:spPr>
          <a:xfrm>
            <a:off x="381885" y="588356"/>
            <a:ext cx="3948874" cy="1322972"/>
          </a:xfrm>
          <a:prstGeom prst="rect">
            <a:avLst/>
          </a:prstGeom>
        </p:spPr>
        <p:txBody>
          <a:bodyPr anchor="t"/>
          <a:lstStyle>
            <a:lvl1pPr>
              <a:defRPr sz="2250">
                <a:solidFill>
                  <a:schemeClr val="bg1"/>
                </a:solidFill>
                <a:latin typeface="+mj-lt"/>
                <a:cs typeface="Arial" panose="020B0604020202020204" pitchFamily="34" charset="0"/>
              </a:defRPr>
            </a:lvl1pPr>
          </a:lstStyle>
          <a:p>
            <a:r>
              <a:rPr lang="en-US"/>
              <a:t>Click to edit Master title style</a:t>
            </a:r>
            <a:endParaRPr lang="en-US" dirty="0"/>
          </a:p>
        </p:txBody>
      </p:sp>
      <p:sp>
        <p:nvSpPr>
          <p:cNvPr id="11" name="Text Placeholder 4">
            <a:extLst>
              <a:ext uri="{FF2B5EF4-FFF2-40B4-BE49-F238E27FC236}">
                <a16:creationId xmlns:a16="http://schemas.microsoft.com/office/drawing/2014/main" id="{A0F5EAC1-9F73-5641-AB32-0ED689CDEEB3}"/>
              </a:ext>
            </a:extLst>
          </p:cNvPr>
          <p:cNvSpPr>
            <a:spLocks noGrp="1"/>
          </p:cNvSpPr>
          <p:nvPr>
            <p:ph type="body" sz="quarter" idx="11"/>
          </p:nvPr>
        </p:nvSpPr>
        <p:spPr>
          <a:xfrm>
            <a:off x="366942" y="1963248"/>
            <a:ext cx="3963817" cy="3023356"/>
          </a:xfrm>
          <a:prstGeom prst="rect">
            <a:avLst/>
          </a:prstGeom>
        </p:spPr>
        <p:txBody>
          <a:bodyPr>
            <a:noAutofit/>
          </a:bodyPr>
          <a:lstStyle>
            <a:lvl1pPr marL="0" indent="0">
              <a:lnSpc>
                <a:spcPct val="90000"/>
              </a:lnSpc>
              <a:buNone/>
              <a:defRPr sz="1800"/>
            </a:lvl1pPr>
            <a:lvl2pPr marL="257175" indent="0">
              <a:buNone/>
              <a:defRPr sz="1800"/>
            </a:lvl2pPr>
            <a:lvl3pPr marL="514350" indent="0">
              <a:buNone/>
              <a:defRPr sz="1800"/>
            </a:lvl3pPr>
            <a:lvl4pPr marL="771525" indent="0">
              <a:buNone/>
              <a:defRPr/>
            </a:lvl4pPr>
            <a:lvl5pPr marL="10287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30514414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2_Title slide – Red option 2">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C6464A0A-2E52-4325-8E9A-4FE513E8B588}"/>
              </a:ext>
            </a:extLst>
          </p:cNvPr>
          <p:cNvSpPr/>
          <p:nvPr/>
        </p:nvSpPr>
        <p:spPr>
          <a:xfrm>
            <a:off x="1" y="0"/>
            <a:ext cx="4587876" cy="6858000"/>
          </a:xfrm>
          <a:prstGeom prst="rect">
            <a:avLst/>
          </a:prstGeom>
          <a:solidFill>
            <a:srgbClr val="E6462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14" name="Picture 13" descr="A close up of a logo&#10;&#10;Description automatically generated">
            <a:extLst>
              <a:ext uri="{FF2B5EF4-FFF2-40B4-BE49-F238E27FC236}">
                <a16:creationId xmlns:a16="http://schemas.microsoft.com/office/drawing/2014/main" id="{B1AC6F61-871E-4989-A8F8-D6803736596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94038" y="5145627"/>
            <a:ext cx="1874520" cy="874776"/>
          </a:xfrm>
          <a:prstGeom prst="rect">
            <a:avLst/>
          </a:prstGeom>
        </p:spPr>
      </p:pic>
      <p:pic>
        <p:nvPicPr>
          <p:cNvPr id="11" name="Picture 10" descr="A picture containing building, outdoor&#10;&#10;Description automatically generated">
            <a:extLst>
              <a:ext uri="{FF2B5EF4-FFF2-40B4-BE49-F238E27FC236}">
                <a16:creationId xmlns:a16="http://schemas.microsoft.com/office/drawing/2014/main" id="{5B555A18-63E4-4E45-B51E-13C52CD37CC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572000" y="0"/>
            <a:ext cx="4572000" cy="6858000"/>
          </a:xfrm>
          <a:prstGeom prst="rect">
            <a:avLst/>
          </a:prstGeom>
        </p:spPr>
      </p:pic>
      <p:sp>
        <p:nvSpPr>
          <p:cNvPr id="7" name="Title 8">
            <a:extLst>
              <a:ext uri="{FF2B5EF4-FFF2-40B4-BE49-F238E27FC236}">
                <a16:creationId xmlns:a16="http://schemas.microsoft.com/office/drawing/2014/main" id="{81F9E4D6-F775-284D-ADC5-7A967F62816A}"/>
              </a:ext>
            </a:extLst>
          </p:cNvPr>
          <p:cNvSpPr>
            <a:spLocks noGrp="1"/>
          </p:cNvSpPr>
          <p:nvPr>
            <p:ph type="title"/>
          </p:nvPr>
        </p:nvSpPr>
        <p:spPr>
          <a:xfrm>
            <a:off x="381885" y="588356"/>
            <a:ext cx="3948874" cy="1322972"/>
          </a:xfrm>
          <a:prstGeom prst="rect">
            <a:avLst/>
          </a:prstGeom>
        </p:spPr>
        <p:txBody>
          <a:bodyPr anchor="t"/>
          <a:lstStyle>
            <a:lvl1pPr>
              <a:defRPr sz="2250">
                <a:solidFill>
                  <a:schemeClr val="bg1"/>
                </a:solidFill>
                <a:latin typeface="+mj-lt"/>
                <a:cs typeface="Arial" panose="020B0604020202020204" pitchFamily="34" charset="0"/>
              </a:defRPr>
            </a:lvl1pPr>
          </a:lstStyle>
          <a:p>
            <a:r>
              <a:rPr lang="en-US"/>
              <a:t>Click to edit Master title style</a:t>
            </a:r>
            <a:endParaRPr lang="en-US" dirty="0"/>
          </a:p>
        </p:txBody>
      </p:sp>
      <p:sp>
        <p:nvSpPr>
          <p:cNvPr id="9" name="Text Placeholder 4">
            <a:extLst>
              <a:ext uri="{FF2B5EF4-FFF2-40B4-BE49-F238E27FC236}">
                <a16:creationId xmlns:a16="http://schemas.microsoft.com/office/drawing/2014/main" id="{B3D86596-91B6-7849-AB9A-968689EE4B5E}"/>
              </a:ext>
            </a:extLst>
          </p:cNvPr>
          <p:cNvSpPr>
            <a:spLocks noGrp="1"/>
          </p:cNvSpPr>
          <p:nvPr>
            <p:ph type="body" sz="quarter" idx="11"/>
          </p:nvPr>
        </p:nvSpPr>
        <p:spPr>
          <a:xfrm>
            <a:off x="366942" y="1963248"/>
            <a:ext cx="3963817" cy="3023356"/>
          </a:xfrm>
          <a:prstGeom prst="rect">
            <a:avLst/>
          </a:prstGeom>
        </p:spPr>
        <p:txBody>
          <a:bodyPr>
            <a:noAutofit/>
          </a:bodyPr>
          <a:lstStyle>
            <a:lvl1pPr marL="0" indent="0">
              <a:lnSpc>
                <a:spcPct val="90000"/>
              </a:lnSpc>
              <a:buNone/>
              <a:defRPr sz="1800"/>
            </a:lvl1pPr>
            <a:lvl2pPr marL="257175" indent="0">
              <a:buNone/>
              <a:defRPr sz="1800"/>
            </a:lvl2pPr>
            <a:lvl3pPr marL="514350" indent="0">
              <a:buNone/>
              <a:defRPr sz="1800"/>
            </a:lvl3pPr>
            <a:lvl4pPr marL="771525" indent="0">
              <a:buNone/>
              <a:defRPr/>
            </a:lvl4pPr>
            <a:lvl5pPr marL="10287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99386550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Title slide – Red option 4">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576A394-6B1F-4D42-AB9D-E8AC240619B4}"/>
              </a:ext>
            </a:extLst>
          </p:cNvPr>
          <p:cNvSpPr/>
          <p:nvPr/>
        </p:nvSpPr>
        <p:spPr>
          <a:xfrm>
            <a:off x="1" y="0"/>
            <a:ext cx="4587876" cy="6858000"/>
          </a:xfrm>
          <a:prstGeom prst="rect">
            <a:avLst/>
          </a:prstGeom>
          <a:solidFill>
            <a:srgbClr val="E6462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10" name="Picture 9" descr="A close up of a logo&#10;&#10;Description automatically generated">
            <a:extLst>
              <a:ext uri="{FF2B5EF4-FFF2-40B4-BE49-F238E27FC236}">
                <a16:creationId xmlns:a16="http://schemas.microsoft.com/office/drawing/2014/main" id="{1811C849-DF8E-4316-9166-B19E70AB320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94038" y="5145627"/>
            <a:ext cx="1874520" cy="874776"/>
          </a:xfrm>
          <a:prstGeom prst="rect">
            <a:avLst/>
          </a:prstGeom>
        </p:spPr>
      </p:pic>
      <p:pic>
        <p:nvPicPr>
          <p:cNvPr id="9" name="Picture 8" descr="A picture containing wall, indoor, ceiling, floor&#10;&#10;Description automatically generated">
            <a:extLst>
              <a:ext uri="{FF2B5EF4-FFF2-40B4-BE49-F238E27FC236}">
                <a16:creationId xmlns:a16="http://schemas.microsoft.com/office/drawing/2014/main" id="{A196A5F0-0505-454C-9646-38C0888EAC78}"/>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4453338" y="0"/>
            <a:ext cx="4708429" cy="6858000"/>
          </a:xfrm>
          <a:prstGeom prst="rect">
            <a:avLst/>
          </a:prstGeom>
        </p:spPr>
      </p:pic>
      <p:sp>
        <p:nvSpPr>
          <p:cNvPr id="11" name="Title 8">
            <a:extLst>
              <a:ext uri="{FF2B5EF4-FFF2-40B4-BE49-F238E27FC236}">
                <a16:creationId xmlns:a16="http://schemas.microsoft.com/office/drawing/2014/main" id="{AD8A8234-470B-6B4C-AD83-A953D38FF07F}"/>
              </a:ext>
            </a:extLst>
          </p:cNvPr>
          <p:cNvSpPr>
            <a:spLocks noGrp="1"/>
          </p:cNvSpPr>
          <p:nvPr>
            <p:ph type="title"/>
          </p:nvPr>
        </p:nvSpPr>
        <p:spPr>
          <a:xfrm>
            <a:off x="381885" y="588356"/>
            <a:ext cx="3948874" cy="1322972"/>
          </a:xfrm>
          <a:prstGeom prst="rect">
            <a:avLst/>
          </a:prstGeom>
        </p:spPr>
        <p:txBody>
          <a:bodyPr anchor="t"/>
          <a:lstStyle>
            <a:lvl1pPr>
              <a:defRPr sz="2250">
                <a:solidFill>
                  <a:schemeClr val="bg1"/>
                </a:solidFill>
                <a:latin typeface="+mj-lt"/>
                <a:cs typeface="Arial" panose="020B0604020202020204" pitchFamily="34" charset="0"/>
              </a:defRPr>
            </a:lvl1pPr>
          </a:lstStyle>
          <a:p>
            <a:r>
              <a:rPr lang="en-US"/>
              <a:t>Click to edit Master title style</a:t>
            </a:r>
            <a:endParaRPr lang="en-US" dirty="0"/>
          </a:p>
        </p:txBody>
      </p:sp>
      <p:sp>
        <p:nvSpPr>
          <p:cNvPr id="12" name="Text Placeholder 4">
            <a:extLst>
              <a:ext uri="{FF2B5EF4-FFF2-40B4-BE49-F238E27FC236}">
                <a16:creationId xmlns:a16="http://schemas.microsoft.com/office/drawing/2014/main" id="{E77678A9-BBDF-6240-A6E9-6AFE2E759E75}"/>
              </a:ext>
            </a:extLst>
          </p:cNvPr>
          <p:cNvSpPr>
            <a:spLocks noGrp="1"/>
          </p:cNvSpPr>
          <p:nvPr>
            <p:ph type="body" sz="quarter" idx="11"/>
          </p:nvPr>
        </p:nvSpPr>
        <p:spPr>
          <a:xfrm>
            <a:off x="366942" y="1963248"/>
            <a:ext cx="3963817" cy="3023356"/>
          </a:xfrm>
          <a:prstGeom prst="rect">
            <a:avLst/>
          </a:prstGeom>
        </p:spPr>
        <p:txBody>
          <a:bodyPr>
            <a:noAutofit/>
          </a:bodyPr>
          <a:lstStyle>
            <a:lvl1pPr marL="0" indent="0">
              <a:lnSpc>
                <a:spcPct val="90000"/>
              </a:lnSpc>
              <a:buNone/>
              <a:defRPr sz="1800"/>
            </a:lvl1pPr>
            <a:lvl2pPr marL="257175" indent="0">
              <a:buNone/>
              <a:defRPr sz="1800"/>
            </a:lvl2pPr>
            <a:lvl3pPr marL="514350" indent="0">
              <a:buNone/>
              <a:defRPr sz="1800"/>
            </a:lvl3pPr>
            <a:lvl4pPr marL="771525" indent="0">
              <a:buNone/>
              <a:defRPr/>
            </a:lvl4pPr>
            <a:lvl5pPr marL="10287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628720413"/>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4_Title slide – Red option 4">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576A394-6B1F-4D42-AB9D-E8AC240619B4}"/>
              </a:ext>
            </a:extLst>
          </p:cNvPr>
          <p:cNvSpPr/>
          <p:nvPr/>
        </p:nvSpPr>
        <p:spPr>
          <a:xfrm>
            <a:off x="0" y="17364"/>
            <a:ext cx="4587876" cy="6858000"/>
          </a:xfrm>
          <a:prstGeom prst="rect">
            <a:avLst/>
          </a:prstGeom>
          <a:solidFill>
            <a:srgbClr val="E6462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10" name="Picture 9" descr="A close up of a logo&#10;&#10;Description automatically generated">
            <a:extLst>
              <a:ext uri="{FF2B5EF4-FFF2-40B4-BE49-F238E27FC236}">
                <a16:creationId xmlns:a16="http://schemas.microsoft.com/office/drawing/2014/main" id="{1811C849-DF8E-4316-9166-B19E70AB320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94038" y="5145627"/>
            <a:ext cx="1874520" cy="874776"/>
          </a:xfrm>
          <a:prstGeom prst="rect">
            <a:avLst/>
          </a:prstGeom>
        </p:spPr>
      </p:pic>
      <p:pic>
        <p:nvPicPr>
          <p:cNvPr id="14" name="Picture 13" descr="A view of a large building&#10;&#10;Description automatically generated">
            <a:extLst>
              <a:ext uri="{FF2B5EF4-FFF2-40B4-BE49-F238E27FC236}">
                <a16:creationId xmlns:a16="http://schemas.microsoft.com/office/drawing/2014/main" id="{24F1E7D3-CFB1-DF4E-96E4-6210BAC6FB4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4453334" y="0"/>
            <a:ext cx="4690665" cy="6875364"/>
          </a:xfrm>
          <a:prstGeom prst="rect">
            <a:avLst/>
          </a:prstGeom>
        </p:spPr>
      </p:pic>
      <p:sp>
        <p:nvSpPr>
          <p:cNvPr id="9" name="Title 8">
            <a:extLst>
              <a:ext uri="{FF2B5EF4-FFF2-40B4-BE49-F238E27FC236}">
                <a16:creationId xmlns:a16="http://schemas.microsoft.com/office/drawing/2014/main" id="{193FD27B-FAA6-5146-83B6-51116F88C944}"/>
              </a:ext>
            </a:extLst>
          </p:cNvPr>
          <p:cNvSpPr>
            <a:spLocks noGrp="1"/>
          </p:cNvSpPr>
          <p:nvPr>
            <p:ph type="title"/>
          </p:nvPr>
        </p:nvSpPr>
        <p:spPr>
          <a:xfrm>
            <a:off x="381885" y="588356"/>
            <a:ext cx="3948874" cy="1322972"/>
          </a:xfrm>
          <a:prstGeom prst="rect">
            <a:avLst/>
          </a:prstGeom>
        </p:spPr>
        <p:txBody>
          <a:bodyPr anchor="t"/>
          <a:lstStyle>
            <a:lvl1pPr>
              <a:defRPr sz="2250">
                <a:solidFill>
                  <a:schemeClr val="bg1"/>
                </a:solidFill>
                <a:latin typeface="+mj-lt"/>
                <a:cs typeface="Arial" panose="020B0604020202020204" pitchFamily="34" charset="0"/>
              </a:defRPr>
            </a:lvl1pPr>
          </a:lstStyle>
          <a:p>
            <a:r>
              <a:rPr lang="en-US"/>
              <a:t>Click to edit Master title style</a:t>
            </a:r>
            <a:endParaRPr lang="en-US" dirty="0"/>
          </a:p>
        </p:txBody>
      </p:sp>
      <p:sp>
        <p:nvSpPr>
          <p:cNvPr id="11" name="Text Placeholder 4">
            <a:extLst>
              <a:ext uri="{FF2B5EF4-FFF2-40B4-BE49-F238E27FC236}">
                <a16:creationId xmlns:a16="http://schemas.microsoft.com/office/drawing/2014/main" id="{75385F31-8F09-6A45-AFFF-B72CD3787A00}"/>
              </a:ext>
            </a:extLst>
          </p:cNvPr>
          <p:cNvSpPr>
            <a:spLocks noGrp="1"/>
          </p:cNvSpPr>
          <p:nvPr>
            <p:ph type="body" sz="quarter" idx="11"/>
          </p:nvPr>
        </p:nvSpPr>
        <p:spPr>
          <a:xfrm>
            <a:off x="366942" y="1963248"/>
            <a:ext cx="3963817" cy="3023356"/>
          </a:xfrm>
          <a:prstGeom prst="rect">
            <a:avLst/>
          </a:prstGeom>
        </p:spPr>
        <p:txBody>
          <a:bodyPr>
            <a:noAutofit/>
          </a:bodyPr>
          <a:lstStyle>
            <a:lvl1pPr marL="0" indent="0">
              <a:lnSpc>
                <a:spcPct val="90000"/>
              </a:lnSpc>
              <a:buNone/>
              <a:defRPr sz="1800"/>
            </a:lvl1pPr>
            <a:lvl2pPr marL="257175" indent="0">
              <a:buNone/>
              <a:defRPr sz="1800"/>
            </a:lvl2pPr>
            <a:lvl3pPr marL="514350" indent="0">
              <a:buNone/>
              <a:defRPr sz="1800"/>
            </a:lvl3pPr>
            <a:lvl4pPr marL="771525" indent="0">
              <a:buNone/>
              <a:defRPr/>
            </a:lvl4pPr>
            <a:lvl5pPr marL="10287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98305095"/>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5_Title slide – Red option 4">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576A394-6B1F-4D42-AB9D-E8AC240619B4}"/>
              </a:ext>
            </a:extLst>
          </p:cNvPr>
          <p:cNvSpPr/>
          <p:nvPr/>
        </p:nvSpPr>
        <p:spPr>
          <a:xfrm>
            <a:off x="1" y="0"/>
            <a:ext cx="4587876" cy="6858000"/>
          </a:xfrm>
          <a:prstGeom prst="rect">
            <a:avLst/>
          </a:prstGeom>
          <a:solidFill>
            <a:srgbClr val="E6462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10" name="Picture 9" descr="A close up of a logo&#10;&#10;Description automatically generated">
            <a:extLst>
              <a:ext uri="{FF2B5EF4-FFF2-40B4-BE49-F238E27FC236}">
                <a16:creationId xmlns:a16="http://schemas.microsoft.com/office/drawing/2014/main" id="{1811C849-DF8E-4316-9166-B19E70AB320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94038" y="5145627"/>
            <a:ext cx="1874520" cy="874776"/>
          </a:xfrm>
          <a:prstGeom prst="rect">
            <a:avLst/>
          </a:prstGeom>
        </p:spPr>
      </p:pic>
      <p:pic>
        <p:nvPicPr>
          <p:cNvPr id="11" name="Picture 10" descr="A view of a large window&#10;&#10;Description automatically generated">
            <a:extLst>
              <a:ext uri="{FF2B5EF4-FFF2-40B4-BE49-F238E27FC236}">
                <a16:creationId xmlns:a16="http://schemas.microsoft.com/office/drawing/2014/main" id="{6448CA2D-2D83-6F40-B080-DAE168D45EFB}"/>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4467666" y="606"/>
            <a:ext cx="4680103" cy="6857394"/>
          </a:xfrm>
          <a:prstGeom prst="rect">
            <a:avLst/>
          </a:prstGeom>
        </p:spPr>
      </p:pic>
      <p:sp>
        <p:nvSpPr>
          <p:cNvPr id="9" name="Title 8">
            <a:extLst>
              <a:ext uri="{FF2B5EF4-FFF2-40B4-BE49-F238E27FC236}">
                <a16:creationId xmlns:a16="http://schemas.microsoft.com/office/drawing/2014/main" id="{A30F13B7-229E-5241-B814-6E82C23DC922}"/>
              </a:ext>
            </a:extLst>
          </p:cNvPr>
          <p:cNvSpPr>
            <a:spLocks noGrp="1"/>
          </p:cNvSpPr>
          <p:nvPr>
            <p:ph type="title"/>
          </p:nvPr>
        </p:nvSpPr>
        <p:spPr>
          <a:xfrm>
            <a:off x="381885" y="588356"/>
            <a:ext cx="3948874" cy="1322972"/>
          </a:xfrm>
          <a:prstGeom prst="rect">
            <a:avLst/>
          </a:prstGeom>
        </p:spPr>
        <p:txBody>
          <a:bodyPr anchor="t"/>
          <a:lstStyle>
            <a:lvl1pPr>
              <a:defRPr sz="2250">
                <a:solidFill>
                  <a:schemeClr val="bg1"/>
                </a:solidFill>
                <a:latin typeface="+mj-lt"/>
                <a:cs typeface="Arial" panose="020B0604020202020204" pitchFamily="34" charset="0"/>
              </a:defRPr>
            </a:lvl1pPr>
          </a:lstStyle>
          <a:p>
            <a:r>
              <a:rPr lang="en-US"/>
              <a:t>Click to edit Master title style</a:t>
            </a:r>
            <a:endParaRPr lang="en-US" dirty="0"/>
          </a:p>
        </p:txBody>
      </p:sp>
      <p:sp>
        <p:nvSpPr>
          <p:cNvPr id="12" name="Text Placeholder 4">
            <a:extLst>
              <a:ext uri="{FF2B5EF4-FFF2-40B4-BE49-F238E27FC236}">
                <a16:creationId xmlns:a16="http://schemas.microsoft.com/office/drawing/2014/main" id="{0FD801D8-52D3-ED4C-9286-C21422F9D5A9}"/>
              </a:ext>
            </a:extLst>
          </p:cNvPr>
          <p:cNvSpPr>
            <a:spLocks noGrp="1"/>
          </p:cNvSpPr>
          <p:nvPr>
            <p:ph type="body" sz="quarter" idx="11"/>
          </p:nvPr>
        </p:nvSpPr>
        <p:spPr>
          <a:xfrm>
            <a:off x="366942" y="1963248"/>
            <a:ext cx="3963817" cy="3023356"/>
          </a:xfrm>
          <a:prstGeom prst="rect">
            <a:avLst/>
          </a:prstGeom>
        </p:spPr>
        <p:txBody>
          <a:bodyPr>
            <a:noAutofit/>
          </a:bodyPr>
          <a:lstStyle>
            <a:lvl1pPr marL="0" indent="0">
              <a:lnSpc>
                <a:spcPct val="90000"/>
              </a:lnSpc>
              <a:buNone/>
              <a:defRPr sz="1800"/>
            </a:lvl1pPr>
            <a:lvl2pPr marL="257175" indent="0">
              <a:buNone/>
              <a:defRPr sz="1800"/>
            </a:lvl2pPr>
            <a:lvl3pPr marL="514350" indent="0">
              <a:buNone/>
              <a:defRPr sz="1800"/>
            </a:lvl3pPr>
            <a:lvl4pPr marL="771525" indent="0">
              <a:buNone/>
              <a:defRPr/>
            </a:lvl4pPr>
            <a:lvl5pPr marL="10287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20984230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6_Title slide – Red option 4">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576A394-6B1F-4D42-AB9D-E8AC240619B4}"/>
              </a:ext>
            </a:extLst>
          </p:cNvPr>
          <p:cNvSpPr/>
          <p:nvPr/>
        </p:nvSpPr>
        <p:spPr>
          <a:xfrm>
            <a:off x="0" y="0"/>
            <a:ext cx="4587876" cy="6858000"/>
          </a:xfrm>
          <a:prstGeom prst="rect">
            <a:avLst/>
          </a:prstGeom>
          <a:solidFill>
            <a:srgbClr val="E6462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10" name="Picture 9" descr="A close up of a logo&#10;&#10;Description automatically generated">
            <a:extLst>
              <a:ext uri="{FF2B5EF4-FFF2-40B4-BE49-F238E27FC236}">
                <a16:creationId xmlns:a16="http://schemas.microsoft.com/office/drawing/2014/main" id="{1811C849-DF8E-4316-9166-B19E70AB320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94038" y="5145627"/>
            <a:ext cx="1874520" cy="874776"/>
          </a:xfrm>
          <a:prstGeom prst="rect">
            <a:avLst/>
          </a:prstGeom>
        </p:spPr>
      </p:pic>
      <p:pic>
        <p:nvPicPr>
          <p:cNvPr id="9" name="Picture 8" descr="A bench in front of a building&#10;&#10;Description automatically generated">
            <a:extLst>
              <a:ext uri="{FF2B5EF4-FFF2-40B4-BE49-F238E27FC236}">
                <a16:creationId xmlns:a16="http://schemas.microsoft.com/office/drawing/2014/main" id="{595D4B98-EC35-6E4E-B52D-B38B0E0CB2F5}"/>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b="-2283"/>
          <a:stretch/>
        </p:blipFill>
        <p:spPr>
          <a:xfrm>
            <a:off x="4467664" y="0"/>
            <a:ext cx="4676336" cy="7014504"/>
          </a:xfrm>
          <a:prstGeom prst="rect">
            <a:avLst/>
          </a:prstGeom>
        </p:spPr>
      </p:pic>
      <p:sp>
        <p:nvSpPr>
          <p:cNvPr id="11" name="Title 8">
            <a:extLst>
              <a:ext uri="{FF2B5EF4-FFF2-40B4-BE49-F238E27FC236}">
                <a16:creationId xmlns:a16="http://schemas.microsoft.com/office/drawing/2014/main" id="{4B7D9D05-70A7-7340-98E2-3EC55807DF76}"/>
              </a:ext>
            </a:extLst>
          </p:cNvPr>
          <p:cNvSpPr>
            <a:spLocks noGrp="1"/>
          </p:cNvSpPr>
          <p:nvPr>
            <p:ph type="title"/>
          </p:nvPr>
        </p:nvSpPr>
        <p:spPr>
          <a:xfrm>
            <a:off x="381885" y="588356"/>
            <a:ext cx="3948874" cy="1322972"/>
          </a:xfrm>
          <a:prstGeom prst="rect">
            <a:avLst/>
          </a:prstGeom>
        </p:spPr>
        <p:txBody>
          <a:bodyPr anchor="t"/>
          <a:lstStyle>
            <a:lvl1pPr>
              <a:defRPr sz="2250">
                <a:solidFill>
                  <a:schemeClr val="bg1"/>
                </a:solidFill>
                <a:latin typeface="+mj-lt"/>
                <a:cs typeface="Arial" panose="020B0604020202020204" pitchFamily="34" charset="0"/>
              </a:defRPr>
            </a:lvl1pPr>
          </a:lstStyle>
          <a:p>
            <a:r>
              <a:rPr lang="en-US"/>
              <a:t>Click to edit Master title style</a:t>
            </a:r>
            <a:endParaRPr lang="en-US" dirty="0"/>
          </a:p>
        </p:txBody>
      </p:sp>
      <p:sp>
        <p:nvSpPr>
          <p:cNvPr id="12" name="Text Placeholder 4">
            <a:extLst>
              <a:ext uri="{FF2B5EF4-FFF2-40B4-BE49-F238E27FC236}">
                <a16:creationId xmlns:a16="http://schemas.microsoft.com/office/drawing/2014/main" id="{50464F8C-4239-7249-B7AD-71C0585F6180}"/>
              </a:ext>
            </a:extLst>
          </p:cNvPr>
          <p:cNvSpPr>
            <a:spLocks noGrp="1"/>
          </p:cNvSpPr>
          <p:nvPr>
            <p:ph type="body" sz="quarter" idx="11"/>
          </p:nvPr>
        </p:nvSpPr>
        <p:spPr>
          <a:xfrm>
            <a:off x="366942" y="1963248"/>
            <a:ext cx="3963817" cy="3023356"/>
          </a:xfrm>
          <a:prstGeom prst="rect">
            <a:avLst/>
          </a:prstGeom>
        </p:spPr>
        <p:txBody>
          <a:bodyPr>
            <a:noAutofit/>
          </a:bodyPr>
          <a:lstStyle>
            <a:lvl1pPr marL="0" indent="0">
              <a:lnSpc>
                <a:spcPct val="90000"/>
              </a:lnSpc>
              <a:buNone/>
              <a:defRPr sz="1800"/>
            </a:lvl1pPr>
            <a:lvl2pPr marL="257175" indent="0">
              <a:buNone/>
              <a:defRPr sz="1800"/>
            </a:lvl2pPr>
            <a:lvl3pPr marL="514350" indent="0">
              <a:buNone/>
              <a:defRPr sz="1800"/>
            </a:lvl3pPr>
            <a:lvl4pPr marL="771525" indent="0">
              <a:buNone/>
              <a:defRPr/>
            </a:lvl4pPr>
            <a:lvl5pPr marL="10287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843157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1_Title page with image behin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F8604E3-9BBF-564A-BDCB-9CC1E71A233E}"/>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0" y="0"/>
            <a:ext cx="9144000" cy="6858000"/>
          </a:xfrm>
          <a:prstGeom prst="rect">
            <a:avLst/>
          </a:prstGeom>
        </p:spPr>
      </p:pic>
      <p:sp>
        <p:nvSpPr>
          <p:cNvPr id="5" name="Rectangle 4">
            <a:extLst>
              <a:ext uri="{FF2B5EF4-FFF2-40B4-BE49-F238E27FC236}">
                <a16:creationId xmlns:a16="http://schemas.microsoft.com/office/drawing/2014/main" id="{CE9B129D-1C6C-0F40-A469-C0E4E3C17AD7}"/>
              </a:ext>
            </a:extLst>
          </p:cNvPr>
          <p:cNvSpPr/>
          <p:nvPr/>
        </p:nvSpPr>
        <p:spPr>
          <a:xfrm>
            <a:off x="0" y="2"/>
            <a:ext cx="9144000" cy="3018889"/>
          </a:xfrm>
          <a:prstGeom prst="rect">
            <a:avLst/>
          </a:prstGeom>
          <a:gradFill>
            <a:gsLst>
              <a:gs pos="0">
                <a:schemeClr val="bg1">
                  <a:alpha val="0"/>
                </a:schemeClr>
              </a:gs>
              <a:gs pos="49000">
                <a:schemeClr val="bg1">
                  <a:alpha val="58000"/>
                </a:schemeClr>
              </a:gs>
            </a:gsLs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9" name="Title 8"/>
          <p:cNvSpPr>
            <a:spLocks noGrp="1"/>
          </p:cNvSpPr>
          <p:nvPr>
            <p:ph type="title" hasCustomPrompt="1"/>
          </p:nvPr>
        </p:nvSpPr>
        <p:spPr>
          <a:xfrm>
            <a:off x="358776" y="502710"/>
            <a:ext cx="8430293" cy="708607"/>
          </a:xfrm>
        </p:spPr>
        <p:txBody>
          <a:bodyPr anchor="t"/>
          <a:lstStyle>
            <a:lvl1pPr algn="ctr">
              <a:defRPr sz="2250">
                <a:solidFill>
                  <a:schemeClr val="tx1"/>
                </a:solidFill>
              </a:defRPr>
            </a:lvl1pPr>
          </a:lstStyle>
          <a:p>
            <a:r>
              <a:rPr lang="en-US" dirty="0"/>
              <a:t>Title heading here</a:t>
            </a:r>
          </a:p>
        </p:txBody>
      </p:sp>
      <p:sp>
        <p:nvSpPr>
          <p:cNvPr id="16" name="Text Placeholder 4"/>
          <p:cNvSpPr>
            <a:spLocks noGrp="1"/>
          </p:cNvSpPr>
          <p:nvPr>
            <p:ph type="body" sz="quarter" idx="13" hasCustomPrompt="1"/>
          </p:nvPr>
        </p:nvSpPr>
        <p:spPr>
          <a:xfrm>
            <a:off x="358776" y="1059064"/>
            <a:ext cx="8430293" cy="708607"/>
          </a:xfrm>
        </p:spPr>
        <p:txBody>
          <a:bodyPr/>
          <a:lstStyle>
            <a:lvl1pPr marL="0" indent="0" algn="ctr">
              <a:lnSpc>
                <a:spcPct val="90000"/>
              </a:lnSpc>
              <a:buNone/>
              <a:defRPr sz="1800" b="0">
                <a:solidFill>
                  <a:srgbClr val="000000"/>
                </a:solidFill>
              </a:defRPr>
            </a:lvl1pPr>
            <a:lvl2pPr marL="342900" indent="0">
              <a:buNone/>
              <a:defRPr/>
            </a:lvl2pPr>
            <a:lvl3pPr marL="685800" indent="0">
              <a:buNone/>
              <a:defRPr/>
            </a:lvl3pPr>
            <a:lvl4pPr marL="1028700" indent="0">
              <a:buNone/>
              <a:defRPr/>
            </a:lvl4pPr>
            <a:lvl5pPr marL="1371600" indent="0">
              <a:buNone/>
              <a:defRPr/>
            </a:lvl5pPr>
          </a:lstStyle>
          <a:p>
            <a:pPr lvl="0"/>
            <a:r>
              <a:rPr lang="en-US" dirty="0"/>
              <a:t>Presented by</a:t>
            </a:r>
          </a:p>
        </p:txBody>
      </p:sp>
      <p:pic>
        <p:nvPicPr>
          <p:cNvPr id="11" name="Picture 10">
            <a:extLst>
              <a:ext uri="{FF2B5EF4-FFF2-40B4-BE49-F238E27FC236}">
                <a16:creationId xmlns:a16="http://schemas.microsoft.com/office/drawing/2014/main" id="{7AED50A0-D355-754C-8CE1-B6D04549139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647769" y="1767669"/>
            <a:ext cx="1854200" cy="641350"/>
          </a:xfrm>
          <a:prstGeom prst="rect">
            <a:avLst/>
          </a:prstGeom>
        </p:spPr>
      </p:pic>
    </p:spTree>
    <p:extLst>
      <p:ext uri="{BB962C8B-B14F-4D97-AF65-F5344CB8AC3E}">
        <p14:creationId xmlns:p14="http://schemas.microsoft.com/office/powerpoint/2010/main" val="3760335964"/>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7_Title slide – Red option 4">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576A394-6B1F-4D42-AB9D-E8AC240619B4}"/>
              </a:ext>
            </a:extLst>
          </p:cNvPr>
          <p:cNvSpPr/>
          <p:nvPr/>
        </p:nvSpPr>
        <p:spPr>
          <a:xfrm>
            <a:off x="1" y="0"/>
            <a:ext cx="4587876" cy="6858000"/>
          </a:xfrm>
          <a:prstGeom prst="rect">
            <a:avLst/>
          </a:prstGeom>
          <a:solidFill>
            <a:srgbClr val="E6462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10" name="Picture 9" descr="A close up of a logo&#10;&#10;Description automatically generated">
            <a:extLst>
              <a:ext uri="{FF2B5EF4-FFF2-40B4-BE49-F238E27FC236}">
                <a16:creationId xmlns:a16="http://schemas.microsoft.com/office/drawing/2014/main" id="{1811C849-DF8E-4316-9166-B19E70AB320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94038" y="5145627"/>
            <a:ext cx="1874520" cy="874776"/>
          </a:xfrm>
          <a:prstGeom prst="rect">
            <a:avLst/>
          </a:prstGeom>
        </p:spPr>
      </p:pic>
      <p:pic>
        <p:nvPicPr>
          <p:cNvPr id="11" name="Picture 10" descr="A close up of a brick building&#10;&#10;Description automatically generated">
            <a:extLst>
              <a:ext uri="{FF2B5EF4-FFF2-40B4-BE49-F238E27FC236}">
                <a16:creationId xmlns:a16="http://schemas.microsoft.com/office/drawing/2014/main" id="{937BE605-3862-1545-9D7B-F5F181FA5E3D}"/>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4467664" y="-1"/>
            <a:ext cx="4694049" cy="6858001"/>
          </a:xfrm>
          <a:prstGeom prst="rect">
            <a:avLst/>
          </a:prstGeom>
        </p:spPr>
      </p:pic>
      <p:sp>
        <p:nvSpPr>
          <p:cNvPr id="9" name="Title 8">
            <a:extLst>
              <a:ext uri="{FF2B5EF4-FFF2-40B4-BE49-F238E27FC236}">
                <a16:creationId xmlns:a16="http://schemas.microsoft.com/office/drawing/2014/main" id="{50535163-46A9-7748-B4B1-2CCCDB1A63E9}"/>
              </a:ext>
            </a:extLst>
          </p:cNvPr>
          <p:cNvSpPr>
            <a:spLocks noGrp="1"/>
          </p:cNvSpPr>
          <p:nvPr>
            <p:ph type="title"/>
          </p:nvPr>
        </p:nvSpPr>
        <p:spPr>
          <a:xfrm>
            <a:off x="381885" y="588356"/>
            <a:ext cx="3948874" cy="1322972"/>
          </a:xfrm>
          <a:prstGeom prst="rect">
            <a:avLst/>
          </a:prstGeom>
        </p:spPr>
        <p:txBody>
          <a:bodyPr anchor="t"/>
          <a:lstStyle>
            <a:lvl1pPr>
              <a:defRPr sz="2250">
                <a:solidFill>
                  <a:schemeClr val="bg1"/>
                </a:solidFill>
                <a:latin typeface="+mj-lt"/>
                <a:cs typeface="Arial" panose="020B0604020202020204" pitchFamily="34" charset="0"/>
              </a:defRPr>
            </a:lvl1pPr>
          </a:lstStyle>
          <a:p>
            <a:r>
              <a:rPr lang="en-US"/>
              <a:t>Click to edit Master title style</a:t>
            </a:r>
            <a:endParaRPr lang="en-US" dirty="0"/>
          </a:p>
        </p:txBody>
      </p:sp>
      <p:sp>
        <p:nvSpPr>
          <p:cNvPr id="12" name="Text Placeholder 4">
            <a:extLst>
              <a:ext uri="{FF2B5EF4-FFF2-40B4-BE49-F238E27FC236}">
                <a16:creationId xmlns:a16="http://schemas.microsoft.com/office/drawing/2014/main" id="{C9A982C3-1052-544B-B943-34291F9E9BA1}"/>
              </a:ext>
            </a:extLst>
          </p:cNvPr>
          <p:cNvSpPr>
            <a:spLocks noGrp="1"/>
          </p:cNvSpPr>
          <p:nvPr>
            <p:ph type="body" sz="quarter" idx="11"/>
          </p:nvPr>
        </p:nvSpPr>
        <p:spPr>
          <a:xfrm>
            <a:off x="366942" y="1963248"/>
            <a:ext cx="3963817" cy="3023356"/>
          </a:xfrm>
          <a:prstGeom prst="rect">
            <a:avLst/>
          </a:prstGeom>
        </p:spPr>
        <p:txBody>
          <a:bodyPr>
            <a:noAutofit/>
          </a:bodyPr>
          <a:lstStyle>
            <a:lvl1pPr marL="0" indent="0">
              <a:lnSpc>
                <a:spcPct val="90000"/>
              </a:lnSpc>
              <a:buNone/>
              <a:defRPr sz="1800"/>
            </a:lvl1pPr>
            <a:lvl2pPr marL="257175" indent="0">
              <a:buNone/>
              <a:defRPr sz="1800"/>
            </a:lvl2pPr>
            <a:lvl3pPr marL="514350" indent="0">
              <a:buNone/>
              <a:defRPr sz="1800"/>
            </a:lvl3pPr>
            <a:lvl4pPr marL="771525" indent="0">
              <a:buNone/>
              <a:defRPr/>
            </a:lvl4pPr>
            <a:lvl5pPr marL="10287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258676694"/>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1_Title slide – Red option 4">
    <p:spTree>
      <p:nvGrpSpPr>
        <p:cNvPr id="1" name=""/>
        <p:cNvGrpSpPr/>
        <p:nvPr/>
      </p:nvGrpSpPr>
      <p:grpSpPr>
        <a:xfrm>
          <a:off x="0" y="0"/>
          <a:ext cx="0" cy="0"/>
          <a:chOff x="0" y="0"/>
          <a:chExt cx="0" cy="0"/>
        </a:xfrm>
      </p:grpSpPr>
      <p:pic>
        <p:nvPicPr>
          <p:cNvPr id="11" name="Picture 10" descr="A close up of a logo&#10;&#10;Description automatically generated">
            <a:extLst>
              <a:ext uri="{FF2B5EF4-FFF2-40B4-BE49-F238E27FC236}">
                <a16:creationId xmlns:a16="http://schemas.microsoft.com/office/drawing/2014/main" id="{01474F3C-BF30-4838-BE7E-29B6762A0306}"/>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94038" y="5145627"/>
            <a:ext cx="1874520" cy="874776"/>
          </a:xfrm>
          <a:prstGeom prst="rect">
            <a:avLst/>
          </a:prstGeom>
        </p:spPr>
      </p:pic>
      <p:pic>
        <p:nvPicPr>
          <p:cNvPr id="9" name="Picture 8" descr="A picture containing wooden, indoor, building, floor&#10;&#10;Description automatically generated">
            <a:extLst>
              <a:ext uri="{FF2B5EF4-FFF2-40B4-BE49-F238E27FC236}">
                <a16:creationId xmlns:a16="http://schemas.microsoft.com/office/drawing/2014/main" id="{027F469D-BD18-954A-9A1A-8F1D6A38284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572328" y="0"/>
            <a:ext cx="4575572" cy="6858000"/>
          </a:xfrm>
          <a:prstGeom prst="rect">
            <a:avLst/>
          </a:prstGeom>
        </p:spPr>
      </p:pic>
      <p:sp>
        <p:nvSpPr>
          <p:cNvPr id="7" name="Title 8">
            <a:extLst>
              <a:ext uri="{FF2B5EF4-FFF2-40B4-BE49-F238E27FC236}">
                <a16:creationId xmlns:a16="http://schemas.microsoft.com/office/drawing/2014/main" id="{F7F5BF2A-AC4A-1A42-AAE5-EFA621B57D2A}"/>
              </a:ext>
            </a:extLst>
          </p:cNvPr>
          <p:cNvSpPr>
            <a:spLocks noGrp="1"/>
          </p:cNvSpPr>
          <p:nvPr>
            <p:ph type="title"/>
          </p:nvPr>
        </p:nvSpPr>
        <p:spPr>
          <a:xfrm>
            <a:off x="366942" y="588356"/>
            <a:ext cx="3963817" cy="1322972"/>
          </a:xfrm>
          <a:prstGeom prst="rect">
            <a:avLst/>
          </a:prstGeom>
        </p:spPr>
        <p:txBody>
          <a:bodyPr anchor="t"/>
          <a:lstStyle>
            <a:lvl1pPr>
              <a:defRPr sz="2250">
                <a:solidFill>
                  <a:srgbClr val="E64626"/>
                </a:solidFill>
                <a:latin typeface="+mj-lt"/>
                <a:cs typeface="Arial" panose="020B0604020202020204" pitchFamily="34" charset="0"/>
              </a:defRPr>
            </a:lvl1pPr>
          </a:lstStyle>
          <a:p>
            <a:r>
              <a:rPr lang="en-US"/>
              <a:t>Click to edit Master title style</a:t>
            </a:r>
            <a:endParaRPr lang="en-US" dirty="0"/>
          </a:p>
        </p:txBody>
      </p:sp>
      <p:sp>
        <p:nvSpPr>
          <p:cNvPr id="10" name="Text Placeholder 4">
            <a:extLst>
              <a:ext uri="{FF2B5EF4-FFF2-40B4-BE49-F238E27FC236}">
                <a16:creationId xmlns:a16="http://schemas.microsoft.com/office/drawing/2014/main" id="{1F02D92F-5115-844C-A4E9-2F6FDB1AFB5F}"/>
              </a:ext>
            </a:extLst>
          </p:cNvPr>
          <p:cNvSpPr>
            <a:spLocks noGrp="1"/>
          </p:cNvSpPr>
          <p:nvPr>
            <p:ph type="body" sz="quarter" idx="11"/>
          </p:nvPr>
        </p:nvSpPr>
        <p:spPr>
          <a:xfrm>
            <a:off x="366942" y="1963248"/>
            <a:ext cx="3963817" cy="3023356"/>
          </a:xfrm>
          <a:prstGeom prst="rect">
            <a:avLst/>
          </a:prstGeom>
        </p:spPr>
        <p:txBody>
          <a:bodyPr>
            <a:noAutofit/>
          </a:bodyPr>
          <a:lstStyle>
            <a:lvl1pPr marL="0" indent="0">
              <a:lnSpc>
                <a:spcPct val="90000"/>
              </a:lnSpc>
              <a:buNone/>
              <a:defRPr sz="1800"/>
            </a:lvl1pPr>
            <a:lvl2pPr marL="257175" indent="0">
              <a:buNone/>
              <a:defRPr sz="1800"/>
            </a:lvl2pPr>
            <a:lvl3pPr marL="514350" indent="0">
              <a:buNone/>
              <a:defRPr sz="1800"/>
            </a:lvl3pPr>
            <a:lvl4pPr marL="771525" indent="0">
              <a:buNone/>
              <a:defRPr/>
            </a:lvl4pPr>
            <a:lvl5pPr marL="10287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542633319"/>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2_Title slide – Red option 4">
    <p:spTree>
      <p:nvGrpSpPr>
        <p:cNvPr id="1" name=""/>
        <p:cNvGrpSpPr/>
        <p:nvPr/>
      </p:nvGrpSpPr>
      <p:grpSpPr>
        <a:xfrm>
          <a:off x="0" y="0"/>
          <a:ext cx="0" cy="0"/>
          <a:chOff x="0" y="0"/>
          <a:chExt cx="0" cy="0"/>
        </a:xfrm>
      </p:grpSpPr>
      <p:pic>
        <p:nvPicPr>
          <p:cNvPr id="10" name="Picture 9" descr="A close up of a logo&#10;&#10;Description automatically generated">
            <a:extLst>
              <a:ext uri="{FF2B5EF4-FFF2-40B4-BE49-F238E27FC236}">
                <a16:creationId xmlns:a16="http://schemas.microsoft.com/office/drawing/2014/main" id="{B27217AD-F199-408C-87CD-6B9EAF72773E}"/>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94038" y="5145627"/>
            <a:ext cx="1874520" cy="874776"/>
          </a:xfrm>
          <a:prstGeom prst="rect">
            <a:avLst/>
          </a:prstGeom>
        </p:spPr>
      </p:pic>
      <p:pic>
        <p:nvPicPr>
          <p:cNvPr id="9" name="Picture 8" descr="A close up of a device&#10;&#10;Description automatically generated">
            <a:extLst>
              <a:ext uri="{FF2B5EF4-FFF2-40B4-BE49-F238E27FC236}">
                <a16:creationId xmlns:a16="http://schemas.microsoft.com/office/drawing/2014/main" id="{D66EB99F-F155-5343-A51B-12DBD3DF7BF8}"/>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4567772" y="2"/>
            <a:ext cx="4576227" cy="6875645"/>
          </a:xfrm>
          <a:prstGeom prst="rect">
            <a:avLst/>
          </a:prstGeom>
        </p:spPr>
      </p:pic>
      <p:sp>
        <p:nvSpPr>
          <p:cNvPr id="7" name="Title 8">
            <a:extLst>
              <a:ext uri="{FF2B5EF4-FFF2-40B4-BE49-F238E27FC236}">
                <a16:creationId xmlns:a16="http://schemas.microsoft.com/office/drawing/2014/main" id="{203B2E81-0B17-C14D-871B-CFD7397D6032}"/>
              </a:ext>
            </a:extLst>
          </p:cNvPr>
          <p:cNvSpPr>
            <a:spLocks noGrp="1"/>
          </p:cNvSpPr>
          <p:nvPr>
            <p:ph type="title"/>
          </p:nvPr>
        </p:nvSpPr>
        <p:spPr>
          <a:xfrm>
            <a:off x="366942" y="588356"/>
            <a:ext cx="3963817" cy="1322972"/>
          </a:xfrm>
          <a:prstGeom prst="rect">
            <a:avLst/>
          </a:prstGeom>
        </p:spPr>
        <p:txBody>
          <a:bodyPr anchor="t"/>
          <a:lstStyle>
            <a:lvl1pPr>
              <a:defRPr sz="2250">
                <a:solidFill>
                  <a:srgbClr val="E64626"/>
                </a:solidFill>
                <a:latin typeface="+mj-lt"/>
                <a:cs typeface="Arial" panose="020B0604020202020204" pitchFamily="34" charset="0"/>
              </a:defRPr>
            </a:lvl1pPr>
          </a:lstStyle>
          <a:p>
            <a:r>
              <a:rPr lang="en-US"/>
              <a:t>Click to edit Master title style</a:t>
            </a:r>
            <a:endParaRPr lang="en-US" dirty="0"/>
          </a:p>
        </p:txBody>
      </p:sp>
      <p:sp>
        <p:nvSpPr>
          <p:cNvPr id="11" name="Text Placeholder 4">
            <a:extLst>
              <a:ext uri="{FF2B5EF4-FFF2-40B4-BE49-F238E27FC236}">
                <a16:creationId xmlns:a16="http://schemas.microsoft.com/office/drawing/2014/main" id="{ACABB86B-1F70-C340-B833-D9E64690EDEC}"/>
              </a:ext>
            </a:extLst>
          </p:cNvPr>
          <p:cNvSpPr>
            <a:spLocks noGrp="1"/>
          </p:cNvSpPr>
          <p:nvPr>
            <p:ph type="body" sz="quarter" idx="11"/>
          </p:nvPr>
        </p:nvSpPr>
        <p:spPr>
          <a:xfrm>
            <a:off x="366942" y="1963248"/>
            <a:ext cx="3963817" cy="3023356"/>
          </a:xfrm>
          <a:prstGeom prst="rect">
            <a:avLst/>
          </a:prstGeom>
        </p:spPr>
        <p:txBody>
          <a:bodyPr>
            <a:noAutofit/>
          </a:bodyPr>
          <a:lstStyle>
            <a:lvl1pPr marL="0" indent="0">
              <a:lnSpc>
                <a:spcPct val="90000"/>
              </a:lnSpc>
              <a:buNone/>
              <a:defRPr sz="1800"/>
            </a:lvl1pPr>
            <a:lvl2pPr marL="257175" indent="0">
              <a:buNone/>
              <a:defRPr sz="1800"/>
            </a:lvl2pPr>
            <a:lvl3pPr marL="514350" indent="0">
              <a:buNone/>
              <a:defRPr sz="1800"/>
            </a:lvl3pPr>
            <a:lvl4pPr marL="771525" indent="0">
              <a:buNone/>
              <a:defRPr/>
            </a:lvl4pPr>
            <a:lvl5pPr marL="10287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58420440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Title slide – Red option 5 (no image)">
    <p:spTree>
      <p:nvGrpSpPr>
        <p:cNvPr id="1" name=""/>
        <p:cNvGrpSpPr/>
        <p:nvPr/>
      </p:nvGrpSpPr>
      <p:grpSpPr>
        <a:xfrm>
          <a:off x="0" y="0"/>
          <a:ext cx="0" cy="0"/>
          <a:chOff x="0" y="0"/>
          <a:chExt cx="0" cy="0"/>
        </a:xfrm>
      </p:grpSpPr>
      <p:pic>
        <p:nvPicPr>
          <p:cNvPr id="6" name="Picture 5" descr="A close up of a logo&#10;&#10;Description automatically generated">
            <a:extLst>
              <a:ext uri="{FF2B5EF4-FFF2-40B4-BE49-F238E27FC236}">
                <a16:creationId xmlns:a16="http://schemas.microsoft.com/office/drawing/2014/main" id="{8EA2DDC0-E24B-44C0-A773-C0BEC90B3BA9}"/>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94038" y="5145627"/>
            <a:ext cx="1874520" cy="874776"/>
          </a:xfrm>
          <a:prstGeom prst="rect">
            <a:avLst/>
          </a:prstGeom>
        </p:spPr>
      </p:pic>
      <p:pic>
        <p:nvPicPr>
          <p:cNvPr id="8" name="Picture 7" descr="A large brick building with many windows&#10;&#10;Description automatically generated">
            <a:extLst>
              <a:ext uri="{FF2B5EF4-FFF2-40B4-BE49-F238E27FC236}">
                <a16:creationId xmlns:a16="http://schemas.microsoft.com/office/drawing/2014/main" id="{B624EB83-3DEF-5A40-82E3-BA7BE6E83D27}"/>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4567773" y="-1"/>
            <a:ext cx="4576228" cy="6855115"/>
          </a:xfrm>
          <a:prstGeom prst="rect">
            <a:avLst/>
          </a:prstGeom>
        </p:spPr>
      </p:pic>
      <p:sp>
        <p:nvSpPr>
          <p:cNvPr id="9" name="Title 8">
            <a:extLst>
              <a:ext uri="{FF2B5EF4-FFF2-40B4-BE49-F238E27FC236}">
                <a16:creationId xmlns:a16="http://schemas.microsoft.com/office/drawing/2014/main" id="{42004013-5879-D34C-BAFC-44A0C7C52987}"/>
              </a:ext>
            </a:extLst>
          </p:cNvPr>
          <p:cNvSpPr>
            <a:spLocks noGrp="1"/>
          </p:cNvSpPr>
          <p:nvPr>
            <p:ph type="title"/>
          </p:nvPr>
        </p:nvSpPr>
        <p:spPr>
          <a:xfrm>
            <a:off x="366942" y="588356"/>
            <a:ext cx="3963817" cy="1322972"/>
          </a:xfrm>
          <a:prstGeom prst="rect">
            <a:avLst/>
          </a:prstGeom>
        </p:spPr>
        <p:txBody>
          <a:bodyPr anchor="t"/>
          <a:lstStyle>
            <a:lvl1pPr>
              <a:defRPr sz="2250">
                <a:solidFill>
                  <a:srgbClr val="E64626"/>
                </a:solidFill>
                <a:latin typeface="+mj-lt"/>
                <a:cs typeface="Arial" panose="020B0604020202020204" pitchFamily="34" charset="0"/>
              </a:defRPr>
            </a:lvl1pPr>
          </a:lstStyle>
          <a:p>
            <a:r>
              <a:rPr lang="en-US"/>
              <a:t>Click to edit Master title style</a:t>
            </a:r>
            <a:endParaRPr lang="en-US" dirty="0"/>
          </a:p>
        </p:txBody>
      </p:sp>
      <p:sp>
        <p:nvSpPr>
          <p:cNvPr id="10" name="Text Placeholder 4">
            <a:extLst>
              <a:ext uri="{FF2B5EF4-FFF2-40B4-BE49-F238E27FC236}">
                <a16:creationId xmlns:a16="http://schemas.microsoft.com/office/drawing/2014/main" id="{2A5DF2FE-20A3-FD49-A928-C8B687FFB191}"/>
              </a:ext>
            </a:extLst>
          </p:cNvPr>
          <p:cNvSpPr>
            <a:spLocks noGrp="1"/>
          </p:cNvSpPr>
          <p:nvPr>
            <p:ph type="body" sz="quarter" idx="11"/>
          </p:nvPr>
        </p:nvSpPr>
        <p:spPr>
          <a:xfrm>
            <a:off x="366942" y="1963248"/>
            <a:ext cx="3963817" cy="3023356"/>
          </a:xfrm>
          <a:prstGeom prst="rect">
            <a:avLst/>
          </a:prstGeom>
        </p:spPr>
        <p:txBody>
          <a:bodyPr>
            <a:noAutofit/>
          </a:bodyPr>
          <a:lstStyle>
            <a:lvl1pPr marL="0" indent="0">
              <a:lnSpc>
                <a:spcPct val="90000"/>
              </a:lnSpc>
              <a:buNone/>
              <a:defRPr sz="1800"/>
            </a:lvl1pPr>
            <a:lvl2pPr marL="257175" indent="0">
              <a:buNone/>
              <a:defRPr sz="1800"/>
            </a:lvl2pPr>
            <a:lvl3pPr marL="514350" indent="0">
              <a:buNone/>
              <a:defRPr sz="1800"/>
            </a:lvl3pPr>
            <a:lvl4pPr marL="771525" indent="0">
              <a:buNone/>
              <a:defRPr/>
            </a:lvl4pPr>
            <a:lvl5pPr marL="10287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180148718"/>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Title slide – White option 2">
    <p:spTree>
      <p:nvGrpSpPr>
        <p:cNvPr id="1" name=""/>
        <p:cNvGrpSpPr/>
        <p:nvPr/>
      </p:nvGrpSpPr>
      <p:grpSpPr>
        <a:xfrm>
          <a:off x="0" y="0"/>
          <a:ext cx="0" cy="0"/>
          <a:chOff x="0" y="0"/>
          <a:chExt cx="0" cy="0"/>
        </a:xfrm>
      </p:grpSpPr>
      <p:sp>
        <p:nvSpPr>
          <p:cNvPr id="5" name="Rectangle 4"/>
          <p:cNvSpPr/>
          <p:nvPr/>
        </p:nvSpPr>
        <p:spPr>
          <a:xfrm>
            <a:off x="0" y="-147667"/>
            <a:ext cx="9144000"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8" name="Picture 7" descr="A close up of a logo&#10;&#10;Description automatically generated">
            <a:extLst>
              <a:ext uri="{FF2B5EF4-FFF2-40B4-BE49-F238E27FC236}">
                <a16:creationId xmlns:a16="http://schemas.microsoft.com/office/drawing/2014/main" id="{401895F3-6600-4703-81D0-F9299C9F68D8}"/>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94038" y="5145627"/>
            <a:ext cx="1874520" cy="874776"/>
          </a:xfrm>
          <a:prstGeom prst="rect">
            <a:avLst/>
          </a:prstGeom>
        </p:spPr>
      </p:pic>
      <p:pic>
        <p:nvPicPr>
          <p:cNvPr id="12" name="Picture 11" descr="An old stone building&#10;&#10;Description automatically generated">
            <a:extLst>
              <a:ext uri="{FF2B5EF4-FFF2-40B4-BE49-F238E27FC236}">
                <a16:creationId xmlns:a16="http://schemas.microsoft.com/office/drawing/2014/main" id="{0467D4D8-EE96-6644-B22D-704124139EC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rot="16200000">
            <a:off x="3663952" y="1422401"/>
            <a:ext cx="6019798" cy="4013199"/>
          </a:xfrm>
          <a:prstGeom prst="rect">
            <a:avLst/>
          </a:prstGeom>
        </p:spPr>
      </p:pic>
      <p:sp>
        <p:nvSpPr>
          <p:cNvPr id="13" name="Title 8">
            <a:extLst>
              <a:ext uri="{FF2B5EF4-FFF2-40B4-BE49-F238E27FC236}">
                <a16:creationId xmlns:a16="http://schemas.microsoft.com/office/drawing/2014/main" id="{EB285D19-A405-BB4C-B142-722A2913CE59}"/>
              </a:ext>
            </a:extLst>
          </p:cNvPr>
          <p:cNvSpPr>
            <a:spLocks noGrp="1"/>
          </p:cNvSpPr>
          <p:nvPr>
            <p:ph type="title"/>
          </p:nvPr>
        </p:nvSpPr>
        <p:spPr>
          <a:xfrm>
            <a:off x="366942" y="588356"/>
            <a:ext cx="3963817" cy="1322972"/>
          </a:xfrm>
          <a:prstGeom prst="rect">
            <a:avLst/>
          </a:prstGeom>
        </p:spPr>
        <p:txBody>
          <a:bodyPr anchor="t"/>
          <a:lstStyle>
            <a:lvl1pPr>
              <a:defRPr sz="2250">
                <a:solidFill>
                  <a:srgbClr val="E64626"/>
                </a:solidFill>
                <a:latin typeface="+mj-lt"/>
                <a:cs typeface="Arial" panose="020B0604020202020204" pitchFamily="34" charset="0"/>
              </a:defRPr>
            </a:lvl1pPr>
          </a:lstStyle>
          <a:p>
            <a:r>
              <a:rPr lang="en-US"/>
              <a:t>Click to edit Master title style</a:t>
            </a:r>
            <a:endParaRPr lang="en-US" dirty="0"/>
          </a:p>
        </p:txBody>
      </p:sp>
      <p:sp>
        <p:nvSpPr>
          <p:cNvPr id="14" name="Text Placeholder 4">
            <a:extLst>
              <a:ext uri="{FF2B5EF4-FFF2-40B4-BE49-F238E27FC236}">
                <a16:creationId xmlns:a16="http://schemas.microsoft.com/office/drawing/2014/main" id="{A1214D66-D55C-D44A-B441-B18BD72691C5}"/>
              </a:ext>
            </a:extLst>
          </p:cNvPr>
          <p:cNvSpPr>
            <a:spLocks noGrp="1"/>
          </p:cNvSpPr>
          <p:nvPr>
            <p:ph type="body" sz="quarter" idx="11"/>
          </p:nvPr>
        </p:nvSpPr>
        <p:spPr>
          <a:xfrm>
            <a:off x="366942" y="1963248"/>
            <a:ext cx="3963817" cy="3023356"/>
          </a:xfrm>
          <a:prstGeom prst="rect">
            <a:avLst/>
          </a:prstGeom>
        </p:spPr>
        <p:txBody>
          <a:bodyPr>
            <a:noAutofit/>
          </a:bodyPr>
          <a:lstStyle>
            <a:lvl1pPr marL="0" indent="0">
              <a:lnSpc>
                <a:spcPct val="90000"/>
              </a:lnSpc>
              <a:buNone/>
              <a:defRPr sz="1800"/>
            </a:lvl1pPr>
            <a:lvl2pPr marL="257175" indent="0">
              <a:buNone/>
              <a:defRPr sz="1800"/>
            </a:lvl2pPr>
            <a:lvl3pPr marL="514350" indent="0">
              <a:buNone/>
              <a:defRPr sz="1800"/>
            </a:lvl3pPr>
            <a:lvl4pPr marL="771525" indent="0">
              <a:buNone/>
              <a:defRPr/>
            </a:lvl4pPr>
            <a:lvl5pPr marL="10287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008216528"/>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Title slide – White option 3">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8" name="Picture 7" descr="A close up of a logo&#10;&#10;Description automatically generated">
            <a:extLst>
              <a:ext uri="{FF2B5EF4-FFF2-40B4-BE49-F238E27FC236}">
                <a16:creationId xmlns:a16="http://schemas.microsoft.com/office/drawing/2014/main" id="{E53D6B9D-DA9F-4DBB-A832-ADED78BEACF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94038" y="5145627"/>
            <a:ext cx="1874520" cy="874776"/>
          </a:xfrm>
          <a:prstGeom prst="rect">
            <a:avLst/>
          </a:prstGeom>
        </p:spPr>
      </p:pic>
      <p:pic>
        <p:nvPicPr>
          <p:cNvPr id="12" name="Picture 11" descr="A picture containing building, indoor, wall&#10;&#10;Description automatically generated">
            <a:extLst>
              <a:ext uri="{FF2B5EF4-FFF2-40B4-BE49-F238E27FC236}">
                <a16:creationId xmlns:a16="http://schemas.microsoft.com/office/drawing/2014/main" id="{FCCF841B-1E42-464B-9D7C-BCA3A89AB412}"/>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4625030" y="358212"/>
            <a:ext cx="4055421" cy="6077514"/>
          </a:xfrm>
          <a:prstGeom prst="rect">
            <a:avLst/>
          </a:prstGeom>
        </p:spPr>
      </p:pic>
      <p:sp>
        <p:nvSpPr>
          <p:cNvPr id="7" name="Title 8">
            <a:extLst>
              <a:ext uri="{FF2B5EF4-FFF2-40B4-BE49-F238E27FC236}">
                <a16:creationId xmlns:a16="http://schemas.microsoft.com/office/drawing/2014/main" id="{BEBC78F8-9C19-E44F-8E6E-30B20C0A5958}"/>
              </a:ext>
            </a:extLst>
          </p:cNvPr>
          <p:cNvSpPr>
            <a:spLocks noGrp="1"/>
          </p:cNvSpPr>
          <p:nvPr>
            <p:ph type="title"/>
          </p:nvPr>
        </p:nvSpPr>
        <p:spPr>
          <a:xfrm>
            <a:off x="366942" y="588356"/>
            <a:ext cx="3963817" cy="1322972"/>
          </a:xfrm>
          <a:prstGeom prst="rect">
            <a:avLst/>
          </a:prstGeom>
        </p:spPr>
        <p:txBody>
          <a:bodyPr anchor="t"/>
          <a:lstStyle>
            <a:lvl1pPr>
              <a:defRPr sz="2250">
                <a:solidFill>
                  <a:srgbClr val="E64626"/>
                </a:solidFill>
                <a:latin typeface="+mj-lt"/>
                <a:cs typeface="Arial" panose="020B0604020202020204" pitchFamily="34" charset="0"/>
              </a:defRPr>
            </a:lvl1pPr>
          </a:lstStyle>
          <a:p>
            <a:r>
              <a:rPr lang="en-US"/>
              <a:t>Click to edit Master title style</a:t>
            </a:r>
            <a:endParaRPr lang="en-US" dirty="0"/>
          </a:p>
        </p:txBody>
      </p:sp>
      <p:sp>
        <p:nvSpPr>
          <p:cNvPr id="9" name="Text Placeholder 4">
            <a:extLst>
              <a:ext uri="{FF2B5EF4-FFF2-40B4-BE49-F238E27FC236}">
                <a16:creationId xmlns:a16="http://schemas.microsoft.com/office/drawing/2014/main" id="{AE83AE87-8A18-7C49-B572-8BE1C3E84F8C}"/>
              </a:ext>
            </a:extLst>
          </p:cNvPr>
          <p:cNvSpPr>
            <a:spLocks noGrp="1"/>
          </p:cNvSpPr>
          <p:nvPr>
            <p:ph type="body" sz="quarter" idx="11"/>
          </p:nvPr>
        </p:nvSpPr>
        <p:spPr>
          <a:xfrm>
            <a:off x="366942" y="1963248"/>
            <a:ext cx="3963817" cy="3023356"/>
          </a:xfrm>
          <a:prstGeom prst="rect">
            <a:avLst/>
          </a:prstGeom>
        </p:spPr>
        <p:txBody>
          <a:bodyPr>
            <a:noAutofit/>
          </a:bodyPr>
          <a:lstStyle>
            <a:lvl1pPr marL="0" indent="0">
              <a:lnSpc>
                <a:spcPct val="90000"/>
              </a:lnSpc>
              <a:buNone/>
              <a:defRPr sz="1800"/>
            </a:lvl1pPr>
            <a:lvl2pPr marL="257175" indent="0">
              <a:buNone/>
              <a:defRPr sz="1800"/>
            </a:lvl2pPr>
            <a:lvl3pPr marL="514350" indent="0">
              <a:buNone/>
              <a:defRPr sz="1800"/>
            </a:lvl3pPr>
            <a:lvl4pPr marL="771525" indent="0">
              <a:buNone/>
              <a:defRPr/>
            </a:lvl4pPr>
            <a:lvl5pPr marL="10287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75864000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Title slide – White option 4">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8" name="Picture 7" descr="A close up of a logo&#10;&#10;Description automatically generated">
            <a:extLst>
              <a:ext uri="{FF2B5EF4-FFF2-40B4-BE49-F238E27FC236}">
                <a16:creationId xmlns:a16="http://schemas.microsoft.com/office/drawing/2014/main" id="{A9AC8E03-D9CF-4419-A394-1206FE31243F}"/>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94038" y="5145627"/>
            <a:ext cx="1874520" cy="874776"/>
          </a:xfrm>
          <a:prstGeom prst="rect">
            <a:avLst/>
          </a:prstGeom>
        </p:spPr>
      </p:pic>
      <p:pic>
        <p:nvPicPr>
          <p:cNvPr id="12" name="Picture 11" descr="A person standing in front of a building&#10;&#10;Description automatically generated">
            <a:extLst>
              <a:ext uri="{FF2B5EF4-FFF2-40B4-BE49-F238E27FC236}">
                <a16:creationId xmlns:a16="http://schemas.microsoft.com/office/drawing/2014/main" id="{42387223-0769-BE44-9811-097FA9566948}"/>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4572001" y="419102"/>
            <a:ext cx="4108451" cy="6019798"/>
          </a:xfrm>
          <a:prstGeom prst="rect">
            <a:avLst/>
          </a:prstGeom>
        </p:spPr>
      </p:pic>
      <p:sp>
        <p:nvSpPr>
          <p:cNvPr id="7" name="Title 8">
            <a:extLst>
              <a:ext uri="{FF2B5EF4-FFF2-40B4-BE49-F238E27FC236}">
                <a16:creationId xmlns:a16="http://schemas.microsoft.com/office/drawing/2014/main" id="{24AED201-B440-AA40-BBED-62B7C0D4050E}"/>
              </a:ext>
            </a:extLst>
          </p:cNvPr>
          <p:cNvSpPr>
            <a:spLocks noGrp="1"/>
          </p:cNvSpPr>
          <p:nvPr>
            <p:ph type="title"/>
          </p:nvPr>
        </p:nvSpPr>
        <p:spPr>
          <a:xfrm>
            <a:off x="366942" y="588356"/>
            <a:ext cx="3963817" cy="1322972"/>
          </a:xfrm>
          <a:prstGeom prst="rect">
            <a:avLst/>
          </a:prstGeom>
        </p:spPr>
        <p:txBody>
          <a:bodyPr anchor="t"/>
          <a:lstStyle>
            <a:lvl1pPr>
              <a:defRPr sz="2250">
                <a:solidFill>
                  <a:srgbClr val="E64626"/>
                </a:solidFill>
                <a:latin typeface="+mj-lt"/>
                <a:cs typeface="Arial" panose="020B0604020202020204" pitchFamily="34" charset="0"/>
              </a:defRPr>
            </a:lvl1pPr>
          </a:lstStyle>
          <a:p>
            <a:r>
              <a:rPr lang="en-US"/>
              <a:t>Click to edit Master title style</a:t>
            </a:r>
            <a:endParaRPr lang="en-US" dirty="0"/>
          </a:p>
        </p:txBody>
      </p:sp>
      <p:sp>
        <p:nvSpPr>
          <p:cNvPr id="9" name="Text Placeholder 4">
            <a:extLst>
              <a:ext uri="{FF2B5EF4-FFF2-40B4-BE49-F238E27FC236}">
                <a16:creationId xmlns:a16="http://schemas.microsoft.com/office/drawing/2014/main" id="{333A7848-7DA9-D245-808E-38FA212DEB0C}"/>
              </a:ext>
            </a:extLst>
          </p:cNvPr>
          <p:cNvSpPr>
            <a:spLocks noGrp="1"/>
          </p:cNvSpPr>
          <p:nvPr>
            <p:ph type="body" sz="quarter" idx="11"/>
          </p:nvPr>
        </p:nvSpPr>
        <p:spPr>
          <a:xfrm>
            <a:off x="366942" y="1963248"/>
            <a:ext cx="3963817" cy="3023356"/>
          </a:xfrm>
          <a:prstGeom prst="rect">
            <a:avLst/>
          </a:prstGeom>
        </p:spPr>
        <p:txBody>
          <a:bodyPr>
            <a:noAutofit/>
          </a:bodyPr>
          <a:lstStyle>
            <a:lvl1pPr marL="0" indent="0">
              <a:lnSpc>
                <a:spcPct val="90000"/>
              </a:lnSpc>
              <a:buNone/>
              <a:defRPr sz="1800"/>
            </a:lvl1pPr>
            <a:lvl2pPr marL="257175" indent="0">
              <a:buNone/>
              <a:defRPr sz="1800"/>
            </a:lvl2pPr>
            <a:lvl3pPr marL="514350" indent="0">
              <a:buNone/>
              <a:defRPr sz="1800"/>
            </a:lvl3pPr>
            <a:lvl4pPr marL="771525" indent="0">
              <a:buNone/>
              <a:defRPr/>
            </a:lvl4pPr>
            <a:lvl5pPr marL="10287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277595779"/>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1_Title slide – White option 4">
    <p:spTree>
      <p:nvGrpSpPr>
        <p:cNvPr id="1" name=""/>
        <p:cNvGrpSpPr/>
        <p:nvPr/>
      </p:nvGrpSpPr>
      <p:grpSpPr>
        <a:xfrm>
          <a:off x="0" y="0"/>
          <a:ext cx="0" cy="0"/>
          <a:chOff x="0" y="0"/>
          <a:chExt cx="0" cy="0"/>
        </a:xfrm>
      </p:grpSpPr>
      <p:sp>
        <p:nvSpPr>
          <p:cNvPr id="5" name="Rectangle 4"/>
          <p:cNvSpPr/>
          <p:nvPr/>
        </p:nvSpPr>
        <p:spPr>
          <a:xfrm>
            <a:off x="0" y="159026"/>
            <a:ext cx="9144000"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8" name="Picture 7" descr="A close up of a logo&#10;&#10;Description automatically generated">
            <a:extLst>
              <a:ext uri="{FF2B5EF4-FFF2-40B4-BE49-F238E27FC236}">
                <a16:creationId xmlns:a16="http://schemas.microsoft.com/office/drawing/2014/main" id="{A9AC8E03-D9CF-4419-A394-1206FE31243F}"/>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94038" y="5145627"/>
            <a:ext cx="1874520" cy="874776"/>
          </a:xfrm>
          <a:prstGeom prst="rect">
            <a:avLst/>
          </a:prstGeom>
        </p:spPr>
      </p:pic>
      <p:pic>
        <p:nvPicPr>
          <p:cNvPr id="14" name="Picture 13" descr="A sign on the side of a building&#10;&#10;Description automatically generated">
            <a:extLst>
              <a:ext uri="{FF2B5EF4-FFF2-40B4-BE49-F238E27FC236}">
                <a16:creationId xmlns:a16="http://schemas.microsoft.com/office/drawing/2014/main" id="{7656571C-9B67-0742-8350-6E56403548B3}"/>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4571999" y="419101"/>
            <a:ext cx="4108452" cy="6019797"/>
          </a:xfrm>
          <a:prstGeom prst="rect">
            <a:avLst/>
          </a:prstGeom>
        </p:spPr>
      </p:pic>
      <p:sp>
        <p:nvSpPr>
          <p:cNvPr id="7" name="Title 8">
            <a:extLst>
              <a:ext uri="{FF2B5EF4-FFF2-40B4-BE49-F238E27FC236}">
                <a16:creationId xmlns:a16="http://schemas.microsoft.com/office/drawing/2014/main" id="{79388964-420B-BF4D-8DBF-CAFF1C3B6D02}"/>
              </a:ext>
            </a:extLst>
          </p:cNvPr>
          <p:cNvSpPr>
            <a:spLocks noGrp="1"/>
          </p:cNvSpPr>
          <p:nvPr>
            <p:ph type="title"/>
          </p:nvPr>
        </p:nvSpPr>
        <p:spPr>
          <a:xfrm>
            <a:off x="366942" y="588356"/>
            <a:ext cx="3963817" cy="1322972"/>
          </a:xfrm>
          <a:prstGeom prst="rect">
            <a:avLst/>
          </a:prstGeom>
        </p:spPr>
        <p:txBody>
          <a:bodyPr anchor="t"/>
          <a:lstStyle>
            <a:lvl1pPr>
              <a:defRPr sz="2250">
                <a:solidFill>
                  <a:srgbClr val="E64626"/>
                </a:solidFill>
                <a:latin typeface="+mj-lt"/>
                <a:cs typeface="Arial" panose="020B0604020202020204" pitchFamily="34" charset="0"/>
              </a:defRPr>
            </a:lvl1pPr>
          </a:lstStyle>
          <a:p>
            <a:r>
              <a:rPr lang="en-US"/>
              <a:t>Click to edit Master title style</a:t>
            </a:r>
            <a:endParaRPr lang="en-US" dirty="0"/>
          </a:p>
        </p:txBody>
      </p:sp>
      <p:sp>
        <p:nvSpPr>
          <p:cNvPr id="9" name="Text Placeholder 4">
            <a:extLst>
              <a:ext uri="{FF2B5EF4-FFF2-40B4-BE49-F238E27FC236}">
                <a16:creationId xmlns:a16="http://schemas.microsoft.com/office/drawing/2014/main" id="{7B539C16-E252-7E4A-9ABE-B5367A682FD7}"/>
              </a:ext>
            </a:extLst>
          </p:cNvPr>
          <p:cNvSpPr>
            <a:spLocks noGrp="1"/>
          </p:cNvSpPr>
          <p:nvPr>
            <p:ph type="body" sz="quarter" idx="11"/>
          </p:nvPr>
        </p:nvSpPr>
        <p:spPr>
          <a:xfrm>
            <a:off x="366942" y="1963248"/>
            <a:ext cx="3963817" cy="3023356"/>
          </a:xfrm>
          <a:prstGeom prst="rect">
            <a:avLst/>
          </a:prstGeom>
        </p:spPr>
        <p:txBody>
          <a:bodyPr>
            <a:noAutofit/>
          </a:bodyPr>
          <a:lstStyle>
            <a:lvl1pPr marL="0" indent="0">
              <a:lnSpc>
                <a:spcPct val="90000"/>
              </a:lnSpc>
              <a:buNone/>
              <a:defRPr sz="1800"/>
            </a:lvl1pPr>
            <a:lvl2pPr marL="257175" indent="0">
              <a:buNone/>
              <a:defRPr sz="1800"/>
            </a:lvl2pPr>
            <a:lvl3pPr marL="514350" indent="0">
              <a:buNone/>
              <a:defRPr sz="1800"/>
            </a:lvl3pPr>
            <a:lvl4pPr marL="771525" indent="0">
              <a:buNone/>
              <a:defRPr/>
            </a:lvl4pPr>
            <a:lvl5pPr marL="10287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680537337"/>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2_Title slide – White option 4">
    <p:spTree>
      <p:nvGrpSpPr>
        <p:cNvPr id="1" name=""/>
        <p:cNvGrpSpPr/>
        <p:nvPr/>
      </p:nvGrpSpPr>
      <p:grpSpPr>
        <a:xfrm>
          <a:off x="0" y="0"/>
          <a:ext cx="0" cy="0"/>
          <a:chOff x="0" y="0"/>
          <a:chExt cx="0" cy="0"/>
        </a:xfrm>
      </p:grpSpPr>
      <p:sp>
        <p:nvSpPr>
          <p:cNvPr id="5" name="Rectangle 4"/>
          <p:cNvSpPr/>
          <p:nvPr/>
        </p:nvSpPr>
        <p:spPr>
          <a:xfrm>
            <a:off x="0" y="159026"/>
            <a:ext cx="9144000"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8" name="Picture 7" descr="A close up of a logo&#10;&#10;Description automatically generated">
            <a:extLst>
              <a:ext uri="{FF2B5EF4-FFF2-40B4-BE49-F238E27FC236}">
                <a16:creationId xmlns:a16="http://schemas.microsoft.com/office/drawing/2014/main" id="{A9AC8E03-D9CF-4419-A394-1206FE31243F}"/>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94038" y="5145627"/>
            <a:ext cx="1874520" cy="874776"/>
          </a:xfrm>
          <a:prstGeom prst="rect">
            <a:avLst/>
          </a:prstGeom>
        </p:spPr>
      </p:pic>
      <p:pic>
        <p:nvPicPr>
          <p:cNvPr id="9" name="Picture 8" descr="A picture containing indoor, cabinet, wall&#10;&#10;Description automatically generated">
            <a:extLst>
              <a:ext uri="{FF2B5EF4-FFF2-40B4-BE49-F238E27FC236}">
                <a16:creationId xmlns:a16="http://schemas.microsoft.com/office/drawing/2014/main" id="{7085503F-3ACD-544D-A1FE-7E9AA2FB19F5}"/>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4571999" y="419101"/>
            <a:ext cx="4108453" cy="6019797"/>
          </a:xfrm>
          <a:prstGeom prst="rect">
            <a:avLst/>
          </a:prstGeom>
        </p:spPr>
      </p:pic>
      <p:sp>
        <p:nvSpPr>
          <p:cNvPr id="7" name="Title 8">
            <a:extLst>
              <a:ext uri="{FF2B5EF4-FFF2-40B4-BE49-F238E27FC236}">
                <a16:creationId xmlns:a16="http://schemas.microsoft.com/office/drawing/2014/main" id="{977CE053-748F-F94F-9BDB-26FA721980F0}"/>
              </a:ext>
            </a:extLst>
          </p:cNvPr>
          <p:cNvSpPr>
            <a:spLocks noGrp="1"/>
          </p:cNvSpPr>
          <p:nvPr>
            <p:ph type="title"/>
          </p:nvPr>
        </p:nvSpPr>
        <p:spPr>
          <a:xfrm>
            <a:off x="366942" y="588356"/>
            <a:ext cx="3963817" cy="1322972"/>
          </a:xfrm>
          <a:prstGeom prst="rect">
            <a:avLst/>
          </a:prstGeom>
        </p:spPr>
        <p:txBody>
          <a:bodyPr anchor="t"/>
          <a:lstStyle>
            <a:lvl1pPr>
              <a:defRPr sz="2250">
                <a:solidFill>
                  <a:srgbClr val="E64626"/>
                </a:solidFill>
                <a:latin typeface="+mj-lt"/>
                <a:cs typeface="Arial" panose="020B0604020202020204" pitchFamily="34" charset="0"/>
              </a:defRPr>
            </a:lvl1pPr>
          </a:lstStyle>
          <a:p>
            <a:r>
              <a:rPr lang="en-US"/>
              <a:t>Click to edit Master title style</a:t>
            </a:r>
            <a:endParaRPr lang="en-US" dirty="0"/>
          </a:p>
        </p:txBody>
      </p:sp>
      <p:sp>
        <p:nvSpPr>
          <p:cNvPr id="12" name="Text Placeholder 4">
            <a:extLst>
              <a:ext uri="{FF2B5EF4-FFF2-40B4-BE49-F238E27FC236}">
                <a16:creationId xmlns:a16="http://schemas.microsoft.com/office/drawing/2014/main" id="{0E3B84B9-155B-1140-B4BB-62BBD0E79340}"/>
              </a:ext>
            </a:extLst>
          </p:cNvPr>
          <p:cNvSpPr>
            <a:spLocks noGrp="1"/>
          </p:cNvSpPr>
          <p:nvPr>
            <p:ph type="body" sz="quarter" idx="11"/>
          </p:nvPr>
        </p:nvSpPr>
        <p:spPr>
          <a:xfrm>
            <a:off x="366942" y="1963248"/>
            <a:ext cx="3963817" cy="3023356"/>
          </a:xfrm>
          <a:prstGeom prst="rect">
            <a:avLst/>
          </a:prstGeom>
        </p:spPr>
        <p:txBody>
          <a:bodyPr>
            <a:noAutofit/>
          </a:bodyPr>
          <a:lstStyle>
            <a:lvl1pPr marL="0" indent="0">
              <a:lnSpc>
                <a:spcPct val="90000"/>
              </a:lnSpc>
              <a:buNone/>
              <a:defRPr sz="1800"/>
            </a:lvl1pPr>
            <a:lvl2pPr marL="257175" indent="0">
              <a:buNone/>
              <a:defRPr sz="1800"/>
            </a:lvl2pPr>
            <a:lvl3pPr marL="514350" indent="0">
              <a:buNone/>
              <a:defRPr sz="1800"/>
            </a:lvl3pPr>
            <a:lvl4pPr marL="771525" indent="0">
              <a:buNone/>
              <a:defRPr/>
            </a:lvl4pPr>
            <a:lvl5pPr marL="10287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057191540"/>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3_Title slide – White option 4">
    <p:spTree>
      <p:nvGrpSpPr>
        <p:cNvPr id="1" name=""/>
        <p:cNvGrpSpPr/>
        <p:nvPr/>
      </p:nvGrpSpPr>
      <p:grpSpPr>
        <a:xfrm>
          <a:off x="0" y="0"/>
          <a:ext cx="0" cy="0"/>
          <a:chOff x="0" y="0"/>
          <a:chExt cx="0" cy="0"/>
        </a:xfrm>
      </p:grpSpPr>
      <p:sp>
        <p:nvSpPr>
          <p:cNvPr id="5" name="Rectangle 4"/>
          <p:cNvSpPr/>
          <p:nvPr/>
        </p:nvSpPr>
        <p:spPr>
          <a:xfrm>
            <a:off x="0" y="159026"/>
            <a:ext cx="9144000"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8" name="Picture 7" descr="A close up of a logo&#10;&#10;Description automatically generated">
            <a:extLst>
              <a:ext uri="{FF2B5EF4-FFF2-40B4-BE49-F238E27FC236}">
                <a16:creationId xmlns:a16="http://schemas.microsoft.com/office/drawing/2014/main" id="{A9AC8E03-D9CF-4419-A394-1206FE31243F}"/>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94038" y="5145627"/>
            <a:ext cx="1874520" cy="874776"/>
          </a:xfrm>
          <a:prstGeom prst="rect">
            <a:avLst/>
          </a:prstGeom>
        </p:spPr>
      </p:pic>
      <p:pic>
        <p:nvPicPr>
          <p:cNvPr id="12" name="Picture 11" descr="A view of a city&#10;&#10;Description automatically generated">
            <a:extLst>
              <a:ext uri="{FF2B5EF4-FFF2-40B4-BE49-F238E27FC236}">
                <a16:creationId xmlns:a16="http://schemas.microsoft.com/office/drawing/2014/main" id="{61256C31-9270-B24B-8AE2-00346517F258}"/>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l="-2285"/>
          <a:stretch/>
        </p:blipFill>
        <p:spPr>
          <a:xfrm>
            <a:off x="4467498" y="419101"/>
            <a:ext cx="4285956" cy="6279875"/>
          </a:xfrm>
          <a:prstGeom prst="rect">
            <a:avLst/>
          </a:prstGeom>
        </p:spPr>
      </p:pic>
      <p:sp>
        <p:nvSpPr>
          <p:cNvPr id="7" name="Title 8">
            <a:extLst>
              <a:ext uri="{FF2B5EF4-FFF2-40B4-BE49-F238E27FC236}">
                <a16:creationId xmlns:a16="http://schemas.microsoft.com/office/drawing/2014/main" id="{64D4D538-7063-694D-BA0B-31A19B1A6FFC}"/>
              </a:ext>
            </a:extLst>
          </p:cNvPr>
          <p:cNvSpPr>
            <a:spLocks noGrp="1"/>
          </p:cNvSpPr>
          <p:nvPr>
            <p:ph type="title"/>
          </p:nvPr>
        </p:nvSpPr>
        <p:spPr>
          <a:xfrm>
            <a:off x="366942" y="588356"/>
            <a:ext cx="3963817" cy="1322972"/>
          </a:xfrm>
          <a:prstGeom prst="rect">
            <a:avLst/>
          </a:prstGeom>
        </p:spPr>
        <p:txBody>
          <a:bodyPr anchor="t"/>
          <a:lstStyle>
            <a:lvl1pPr>
              <a:defRPr sz="2250">
                <a:solidFill>
                  <a:srgbClr val="E64626"/>
                </a:solidFill>
                <a:latin typeface="+mj-lt"/>
                <a:cs typeface="Arial" panose="020B0604020202020204" pitchFamily="34" charset="0"/>
              </a:defRPr>
            </a:lvl1pPr>
          </a:lstStyle>
          <a:p>
            <a:r>
              <a:rPr lang="en-US"/>
              <a:t>Click to edit Master title style</a:t>
            </a:r>
            <a:endParaRPr lang="en-US" dirty="0"/>
          </a:p>
        </p:txBody>
      </p:sp>
      <p:sp>
        <p:nvSpPr>
          <p:cNvPr id="9" name="Text Placeholder 4">
            <a:extLst>
              <a:ext uri="{FF2B5EF4-FFF2-40B4-BE49-F238E27FC236}">
                <a16:creationId xmlns:a16="http://schemas.microsoft.com/office/drawing/2014/main" id="{87BBF45E-241A-8C4F-B98D-2EDF716EC7E7}"/>
              </a:ext>
            </a:extLst>
          </p:cNvPr>
          <p:cNvSpPr>
            <a:spLocks noGrp="1"/>
          </p:cNvSpPr>
          <p:nvPr>
            <p:ph type="body" sz="quarter" idx="11"/>
          </p:nvPr>
        </p:nvSpPr>
        <p:spPr>
          <a:xfrm>
            <a:off x="366942" y="1963248"/>
            <a:ext cx="3963817" cy="3023356"/>
          </a:xfrm>
          <a:prstGeom prst="rect">
            <a:avLst/>
          </a:prstGeom>
        </p:spPr>
        <p:txBody>
          <a:bodyPr>
            <a:noAutofit/>
          </a:bodyPr>
          <a:lstStyle>
            <a:lvl1pPr marL="0" indent="0">
              <a:lnSpc>
                <a:spcPct val="90000"/>
              </a:lnSpc>
              <a:buNone/>
              <a:defRPr sz="1800"/>
            </a:lvl1pPr>
            <a:lvl2pPr marL="257175" indent="0">
              <a:buNone/>
              <a:defRPr sz="1800"/>
            </a:lvl2pPr>
            <a:lvl3pPr marL="514350" indent="0">
              <a:buNone/>
              <a:defRPr sz="1800"/>
            </a:lvl3pPr>
            <a:lvl4pPr marL="771525" indent="0">
              <a:buNone/>
              <a:defRPr/>
            </a:lvl4pPr>
            <a:lvl5pPr marL="10287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7700537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2_Title page with image behind">
    <p:spTree>
      <p:nvGrpSpPr>
        <p:cNvPr id="1" name=""/>
        <p:cNvGrpSpPr/>
        <p:nvPr/>
      </p:nvGrpSpPr>
      <p:grpSpPr>
        <a:xfrm>
          <a:off x="0" y="0"/>
          <a:ext cx="0" cy="0"/>
          <a:chOff x="0" y="0"/>
          <a:chExt cx="0" cy="0"/>
        </a:xfrm>
      </p:grpSpPr>
      <p:pic>
        <p:nvPicPr>
          <p:cNvPr id="7" name="Picture 6" descr="A view of a city street&#10;&#10;Description automatically generated">
            <a:extLst>
              <a:ext uri="{FF2B5EF4-FFF2-40B4-BE49-F238E27FC236}">
                <a16:creationId xmlns:a16="http://schemas.microsoft.com/office/drawing/2014/main" id="{67012C42-1A7F-3146-86EF-E49C098EBBCC}"/>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0" y="0"/>
            <a:ext cx="9144000" cy="6878482"/>
          </a:xfrm>
          <a:prstGeom prst="rect">
            <a:avLst/>
          </a:prstGeom>
        </p:spPr>
      </p:pic>
      <p:sp>
        <p:nvSpPr>
          <p:cNvPr id="6" name="Title 8">
            <a:extLst>
              <a:ext uri="{FF2B5EF4-FFF2-40B4-BE49-F238E27FC236}">
                <a16:creationId xmlns:a16="http://schemas.microsoft.com/office/drawing/2014/main" id="{816ED9D9-2881-CA4E-B966-43A154588A57}"/>
              </a:ext>
            </a:extLst>
          </p:cNvPr>
          <p:cNvSpPr>
            <a:spLocks noGrp="1"/>
          </p:cNvSpPr>
          <p:nvPr>
            <p:ph type="title" hasCustomPrompt="1"/>
          </p:nvPr>
        </p:nvSpPr>
        <p:spPr>
          <a:xfrm>
            <a:off x="358776" y="502710"/>
            <a:ext cx="8430293" cy="708607"/>
          </a:xfrm>
        </p:spPr>
        <p:txBody>
          <a:bodyPr anchor="t"/>
          <a:lstStyle>
            <a:lvl1pPr algn="ctr">
              <a:defRPr sz="2250">
                <a:solidFill>
                  <a:schemeClr val="tx1"/>
                </a:solidFill>
              </a:defRPr>
            </a:lvl1pPr>
          </a:lstStyle>
          <a:p>
            <a:r>
              <a:rPr lang="en-US" dirty="0"/>
              <a:t>Title heading here</a:t>
            </a:r>
          </a:p>
        </p:txBody>
      </p:sp>
      <p:sp>
        <p:nvSpPr>
          <p:cNvPr id="8" name="Text Placeholder 4">
            <a:extLst>
              <a:ext uri="{FF2B5EF4-FFF2-40B4-BE49-F238E27FC236}">
                <a16:creationId xmlns:a16="http://schemas.microsoft.com/office/drawing/2014/main" id="{3B70235C-BAAA-674D-9565-095D7A6BA01B}"/>
              </a:ext>
            </a:extLst>
          </p:cNvPr>
          <p:cNvSpPr>
            <a:spLocks noGrp="1"/>
          </p:cNvSpPr>
          <p:nvPr>
            <p:ph type="body" sz="quarter" idx="13" hasCustomPrompt="1"/>
          </p:nvPr>
        </p:nvSpPr>
        <p:spPr>
          <a:xfrm>
            <a:off x="358776" y="1135191"/>
            <a:ext cx="8430293" cy="708607"/>
          </a:xfrm>
        </p:spPr>
        <p:txBody>
          <a:bodyPr/>
          <a:lstStyle>
            <a:lvl1pPr marL="0" indent="0" algn="ctr">
              <a:lnSpc>
                <a:spcPct val="90000"/>
              </a:lnSpc>
              <a:buNone/>
              <a:defRPr sz="1800" b="0">
                <a:solidFill>
                  <a:srgbClr val="000000"/>
                </a:solidFill>
              </a:defRPr>
            </a:lvl1pPr>
            <a:lvl2pPr marL="342900" indent="0">
              <a:buNone/>
              <a:defRPr/>
            </a:lvl2pPr>
            <a:lvl3pPr marL="685800" indent="0">
              <a:buNone/>
              <a:defRPr/>
            </a:lvl3pPr>
            <a:lvl4pPr marL="1028700" indent="0">
              <a:buNone/>
              <a:defRPr/>
            </a:lvl4pPr>
            <a:lvl5pPr marL="1371600" indent="0">
              <a:buNone/>
              <a:defRPr/>
            </a:lvl5pPr>
          </a:lstStyle>
          <a:p>
            <a:pPr lvl="0"/>
            <a:r>
              <a:rPr lang="en-US" dirty="0"/>
              <a:t>Presented by</a:t>
            </a:r>
          </a:p>
        </p:txBody>
      </p:sp>
      <p:pic>
        <p:nvPicPr>
          <p:cNvPr id="10" name="Picture 9">
            <a:extLst>
              <a:ext uri="{FF2B5EF4-FFF2-40B4-BE49-F238E27FC236}">
                <a16:creationId xmlns:a16="http://schemas.microsoft.com/office/drawing/2014/main" id="{4868A9EC-3CA6-AD42-BDF0-A265ADE9F605}"/>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647769" y="1767669"/>
            <a:ext cx="1854200" cy="641350"/>
          </a:xfrm>
          <a:prstGeom prst="rect">
            <a:avLst/>
          </a:prstGeom>
        </p:spPr>
      </p:pic>
    </p:spTree>
    <p:extLst>
      <p:ext uri="{BB962C8B-B14F-4D97-AF65-F5344CB8AC3E}">
        <p14:creationId xmlns:p14="http://schemas.microsoft.com/office/powerpoint/2010/main" val="2158342862"/>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Title slide – White option 1 (add own image)">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4" name="Picture Placeholder 13"/>
          <p:cNvSpPr>
            <a:spLocks noGrp="1"/>
          </p:cNvSpPr>
          <p:nvPr>
            <p:ph type="pic" sz="quarter" idx="12"/>
          </p:nvPr>
        </p:nvSpPr>
        <p:spPr>
          <a:xfrm>
            <a:off x="4587877" y="418357"/>
            <a:ext cx="4150358" cy="6017555"/>
          </a:xfrm>
          <a:prstGeom prst="rect">
            <a:avLst/>
          </a:prstGeom>
          <a:solidFill>
            <a:schemeClr val="bg1">
              <a:lumMod val="85000"/>
            </a:schemeClr>
          </a:solidFill>
          <a:ln>
            <a:noFill/>
          </a:ln>
        </p:spPr>
        <p:txBody>
          <a:bodyPr anchor="ctr" anchorCtr="0"/>
          <a:lstStyle>
            <a:lvl1pPr marL="0" indent="0" algn="ctr">
              <a:buNone/>
              <a:defRPr/>
            </a:lvl1pPr>
          </a:lstStyle>
          <a:p>
            <a:pPr lvl="0"/>
            <a:r>
              <a:rPr lang="en-US" noProof="0"/>
              <a:t>Click icon to add picture</a:t>
            </a:r>
            <a:endParaRPr lang="en-US" noProof="0" dirty="0"/>
          </a:p>
        </p:txBody>
      </p:sp>
      <p:pic>
        <p:nvPicPr>
          <p:cNvPr id="10" name="Picture 9" descr="A close up of a logo&#10;&#10;Description automatically generated">
            <a:extLst>
              <a:ext uri="{FF2B5EF4-FFF2-40B4-BE49-F238E27FC236}">
                <a16:creationId xmlns:a16="http://schemas.microsoft.com/office/drawing/2014/main" id="{84F9BD62-11D8-462A-B64E-C30BAC85B36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94038" y="5145627"/>
            <a:ext cx="1874520" cy="874776"/>
          </a:xfrm>
          <a:prstGeom prst="rect">
            <a:avLst/>
          </a:prstGeom>
        </p:spPr>
      </p:pic>
      <p:sp>
        <p:nvSpPr>
          <p:cNvPr id="7" name="Title 8">
            <a:extLst>
              <a:ext uri="{FF2B5EF4-FFF2-40B4-BE49-F238E27FC236}">
                <a16:creationId xmlns:a16="http://schemas.microsoft.com/office/drawing/2014/main" id="{610FA0CD-08FB-2E45-8180-D86BDB467B08}"/>
              </a:ext>
            </a:extLst>
          </p:cNvPr>
          <p:cNvSpPr>
            <a:spLocks noGrp="1"/>
          </p:cNvSpPr>
          <p:nvPr>
            <p:ph type="title"/>
          </p:nvPr>
        </p:nvSpPr>
        <p:spPr>
          <a:xfrm>
            <a:off x="366942" y="588356"/>
            <a:ext cx="3963817" cy="1322972"/>
          </a:xfrm>
          <a:prstGeom prst="rect">
            <a:avLst/>
          </a:prstGeom>
        </p:spPr>
        <p:txBody>
          <a:bodyPr anchor="t"/>
          <a:lstStyle>
            <a:lvl1pPr>
              <a:defRPr sz="2250">
                <a:solidFill>
                  <a:srgbClr val="E64626"/>
                </a:solidFill>
                <a:latin typeface="+mj-lt"/>
                <a:cs typeface="Arial" panose="020B0604020202020204" pitchFamily="34" charset="0"/>
              </a:defRPr>
            </a:lvl1pPr>
          </a:lstStyle>
          <a:p>
            <a:r>
              <a:rPr lang="en-US"/>
              <a:t>Click to edit Master title style</a:t>
            </a:r>
            <a:endParaRPr lang="en-US" dirty="0"/>
          </a:p>
        </p:txBody>
      </p:sp>
      <p:sp>
        <p:nvSpPr>
          <p:cNvPr id="11" name="Text Placeholder 4">
            <a:extLst>
              <a:ext uri="{FF2B5EF4-FFF2-40B4-BE49-F238E27FC236}">
                <a16:creationId xmlns:a16="http://schemas.microsoft.com/office/drawing/2014/main" id="{8E33F84B-9A42-504F-9E05-1436C79D277E}"/>
              </a:ext>
            </a:extLst>
          </p:cNvPr>
          <p:cNvSpPr>
            <a:spLocks noGrp="1"/>
          </p:cNvSpPr>
          <p:nvPr>
            <p:ph type="body" sz="quarter" idx="11"/>
          </p:nvPr>
        </p:nvSpPr>
        <p:spPr>
          <a:xfrm>
            <a:off x="366942" y="1963248"/>
            <a:ext cx="3963817" cy="3023356"/>
          </a:xfrm>
          <a:prstGeom prst="rect">
            <a:avLst/>
          </a:prstGeom>
        </p:spPr>
        <p:txBody>
          <a:bodyPr>
            <a:noAutofit/>
          </a:bodyPr>
          <a:lstStyle>
            <a:lvl1pPr marL="0" indent="0">
              <a:lnSpc>
                <a:spcPct val="90000"/>
              </a:lnSpc>
              <a:buNone/>
              <a:defRPr sz="1800"/>
            </a:lvl1pPr>
            <a:lvl2pPr marL="257175" indent="0">
              <a:buNone/>
              <a:defRPr sz="1800"/>
            </a:lvl2pPr>
            <a:lvl3pPr marL="514350" indent="0">
              <a:buNone/>
              <a:defRPr sz="1800"/>
            </a:lvl3pPr>
            <a:lvl4pPr marL="771525" indent="0">
              <a:buNone/>
              <a:defRPr/>
            </a:lvl4pPr>
            <a:lvl5pPr marL="10287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856120781"/>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Title slide – White option 5 (no image)">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7" name="Picture 6" descr="A close up of a logo&#10;&#10;Description automatically generated">
            <a:extLst>
              <a:ext uri="{FF2B5EF4-FFF2-40B4-BE49-F238E27FC236}">
                <a16:creationId xmlns:a16="http://schemas.microsoft.com/office/drawing/2014/main" id="{396E9556-837F-4DA9-91CD-BD19A69947B1}"/>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94038" y="5145627"/>
            <a:ext cx="1874520" cy="874776"/>
          </a:xfrm>
          <a:prstGeom prst="rect">
            <a:avLst/>
          </a:prstGeom>
        </p:spPr>
      </p:pic>
      <p:sp>
        <p:nvSpPr>
          <p:cNvPr id="6" name="Title 8">
            <a:extLst>
              <a:ext uri="{FF2B5EF4-FFF2-40B4-BE49-F238E27FC236}">
                <a16:creationId xmlns:a16="http://schemas.microsoft.com/office/drawing/2014/main" id="{63F1E73F-993F-2743-A4D6-C74AC29EA7CE}"/>
              </a:ext>
            </a:extLst>
          </p:cNvPr>
          <p:cNvSpPr>
            <a:spLocks noGrp="1"/>
          </p:cNvSpPr>
          <p:nvPr>
            <p:ph type="title"/>
          </p:nvPr>
        </p:nvSpPr>
        <p:spPr>
          <a:xfrm>
            <a:off x="366942" y="588356"/>
            <a:ext cx="3963817" cy="1322972"/>
          </a:xfrm>
          <a:prstGeom prst="rect">
            <a:avLst/>
          </a:prstGeom>
        </p:spPr>
        <p:txBody>
          <a:bodyPr anchor="t"/>
          <a:lstStyle>
            <a:lvl1pPr>
              <a:defRPr sz="2250">
                <a:solidFill>
                  <a:srgbClr val="E64626"/>
                </a:solidFill>
                <a:latin typeface="+mj-lt"/>
                <a:cs typeface="Arial" panose="020B0604020202020204" pitchFamily="34" charset="0"/>
              </a:defRPr>
            </a:lvl1pPr>
          </a:lstStyle>
          <a:p>
            <a:r>
              <a:rPr lang="en-US"/>
              <a:t>Click to edit Master title style</a:t>
            </a:r>
            <a:endParaRPr lang="en-US" dirty="0"/>
          </a:p>
        </p:txBody>
      </p:sp>
      <p:sp>
        <p:nvSpPr>
          <p:cNvPr id="8" name="Text Placeholder 4">
            <a:extLst>
              <a:ext uri="{FF2B5EF4-FFF2-40B4-BE49-F238E27FC236}">
                <a16:creationId xmlns:a16="http://schemas.microsoft.com/office/drawing/2014/main" id="{F50306BA-4DCA-6643-9EAE-3C143CE3849A}"/>
              </a:ext>
            </a:extLst>
          </p:cNvPr>
          <p:cNvSpPr>
            <a:spLocks noGrp="1"/>
          </p:cNvSpPr>
          <p:nvPr>
            <p:ph type="body" sz="quarter" idx="11"/>
          </p:nvPr>
        </p:nvSpPr>
        <p:spPr>
          <a:xfrm>
            <a:off x="366942" y="1963248"/>
            <a:ext cx="3963817" cy="3023356"/>
          </a:xfrm>
          <a:prstGeom prst="rect">
            <a:avLst/>
          </a:prstGeom>
        </p:spPr>
        <p:txBody>
          <a:bodyPr>
            <a:noAutofit/>
          </a:bodyPr>
          <a:lstStyle>
            <a:lvl1pPr marL="0" indent="0">
              <a:lnSpc>
                <a:spcPct val="90000"/>
              </a:lnSpc>
              <a:buNone/>
              <a:defRPr sz="1800"/>
            </a:lvl1pPr>
            <a:lvl2pPr marL="257175" indent="0">
              <a:buNone/>
              <a:defRPr sz="1800"/>
            </a:lvl2pPr>
            <a:lvl3pPr marL="514350" indent="0">
              <a:buNone/>
              <a:defRPr sz="1800"/>
            </a:lvl3pPr>
            <a:lvl4pPr marL="771525" indent="0">
              <a:buNone/>
              <a:defRPr/>
            </a:lvl4pPr>
            <a:lvl5pPr marL="10287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404198390"/>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83605-FFBB-DF40-9F65-A763316E8C46}"/>
              </a:ext>
            </a:extLst>
          </p:cNvPr>
          <p:cNvSpPr>
            <a:spLocks noGrp="1"/>
          </p:cNvSpPr>
          <p:nvPr>
            <p:ph type="title"/>
          </p:nvPr>
        </p:nvSpPr>
        <p:spPr>
          <a:xfrm>
            <a:off x="358776" y="501653"/>
            <a:ext cx="8426450" cy="647183"/>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E38F0D4-8996-1340-9692-21C5B4DC5D31}"/>
              </a:ext>
            </a:extLst>
          </p:cNvPr>
          <p:cNvSpPr>
            <a:spLocks noGrp="1"/>
          </p:cNvSpPr>
          <p:nvPr>
            <p:ph idx="1"/>
          </p:nvPr>
        </p:nvSpPr>
        <p:spPr>
          <a:xfrm>
            <a:off x="358776" y="1358904"/>
            <a:ext cx="8426449" cy="4767263"/>
          </a:xfrm>
        </p:spPr>
        <p:txBody>
          <a:bodyPr>
            <a:noAutofit/>
          </a:bodyPr>
          <a:lstStyle>
            <a:lvl1pPr fontAlgn="auto">
              <a:spcAft>
                <a:spcPts val="338"/>
              </a:spcAft>
              <a:buFont typeface="Lucida Grande"/>
              <a:buChar char="–"/>
              <a:defRPr sz="1800" b="0"/>
            </a:lvl1pPr>
          </a:lstStyle>
          <a:p>
            <a:pPr lvl="0" fontAlgn="auto">
              <a:spcAft>
                <a:spcPts val="0"/>
              </a:spcAft>
              <a:defRPr/>
            </a:pPr>
            <a:r>
              <a:rPr lang="en-US" b="1">
                <a:ea typeface="+mn-ea"/>
              </a:rPr>
              <a:t>Click to edit Master text styles</a:t>
            </a:r>
          </a:p>
          <a:p>
            <a:pPr lvl="1" fontAlgn="auto">
              <a:spcAft>
                <a:spcPts val="0"/>
              </a:spcAft>
              <a:defRPr/>
            </a:pPr>
            <a:r>
              <a:rPr lang="en-US" b="1">
                <a:ea typeface="+mn-ea"/>
              </a:rPr>
              <a:t>Second level</a:t>
            </a:r>
          </a:p>
          <a:p>
            <a:pPr lvl="2" fontAlgn="auto">
              <a:spcAft>
                <a:spcPts val="0"/>
              </a:spcAft>
              <a:defRPr/>
            </a:pPr>
            <a:r>
              <a:rPr lang="en-US" b="1">
                <a:ea typeface="+mn-ea"/>
              </a:rPr>
              <a:t>Third level</a:t>
            </a:r>
          </a:p>
          <a:p>
            <a:pPr lvl="3" fontAlgn="auto">
              <a:spcAft>
                <a:spcPts val="0"/>
              </a:spcAft>
              <a:defRPr/>
            </a:pPr>
            <a:r>
              <a:rPr lang="en-US" b="1">
                <a:ea typeface="+mn-ea"/>
              </a:rPr>
              <a:t>Fourth level</a:t>
            </a:r>
          </a:p>
        </p:txBody>
      </p:sp>
      <p:graphicFrame>
        <p:nvGraphicFramePr>
          <p:cNvPr id="4" name="Table 3">
            <a:extLst>
              <a:ext uri="{FF2B5EF4-FFF2-40B4-BE49-F238E27FC236}">
                <a16:creationId xmlns:a16="http://schemas.microsoft.com/office/drawing/2014/main" id="{53F5080A-DFFE-664C-B514-2BB0E750C953}"/>
              </a:ext>
            </a:extLst>
          </p:cNvPr>
          <p:cNvGraphicFramePr>
            <a:graphicFrameLocks noGrp="1"/>
          </p:cNvGraphicFramePr>
          <p:nvPr>
            <p:extLst>
              <p:ext uri="{D42A27DB-BD31-4B8C-83A1-F6EECF244321}">
                <p14:modId xmlns:p14="http://schemas.microsoft.com/office/powerpoint/2010/main" val="209425896"/>
              </p:ext>
            </p:extLst>
          </p:nvPr>
        </p:nvGraphicFramePr>
        <p:xfrm>
          <a:off x="358774" y="3326481"/>
          <a:ext cx="8426448" cy="2799685"/>
        </p:xfrm>
        <a:graphic>
          <a:graphicData uri="http://schemas.openxmlformats.org/drawingml/2006/table">
            <a:tbl>
              <a:tblPr firstRow="1" bandRow="1">
                <a:tableStyleId>{0660B408-B3CF-4A94-85FC-2B1E0A45F4A2}</a:tableStyleId>
              </a:tblPr>
              <a:tblGrid>
                <a:gridCol w="2808816">
                  <a:extLst>
                    <a:ext uri="{9D8B030D-6E8A-4147-A177-3AD203B41FA5}">
                      <a16:colId xmlns:a16="http://schemas.microsoft.com/office/drawing/2014/main" val="20000"/>
                    </a:ext>
                  </a:extLst>
                </a:gridCol>
                <a:gridCol w="2808816">
                  <a:extLst>
                    <a:ext uri="{9D8B030D-6E8A-4147-A177-3AD203B41FA5}">
                      <a16:colId xmlns:a16="http://schemas.microsoft.com/office/drawing/2014/main" val="20001"/>
                    </a:ext>
                  </a:extLst>
                </a:gridCol>
                <a:gridCol w="2808816">
                  <a:extLst>
                    <a:ext uri="{9D8B030D-6E8A-4147-A177-3AD203B41FA5}">
                      <a16:colId xmlns:a16="http://schemas.microsoft.com/office/drawing/2014/main" val="20002"/>
                    </a:ext>
                  </a:extLst>
                </a:gridCol>
              </a:tblGrid>
              <a:tr h="559937">
                <a:tc>
                  <a:txBody>
                    <a:bodyPr/>
                    <a:lstStyle/>
                    <a:p>
                      <a:r>
                        <a:rPr lang="en-US" sz="2400" dirty="0">
                          <a:latin typeface="Tw Cen MT"/>
                          <a:cs typeface="Tw Cen MT"/>
                        </a:rPr>
                        <a:t>Heading</a:t>
                      </a:r>
                      <a:r>
                        <a:rPr lang="en-US" sz="2400" baseline="0" dirty="0">
                          <a:latin typeface="Tw Cen MT"/>
                          <a:cs typeface="Tw Cen MT"/>
                        </a:rPr>
                        <a:t> 1</a:t>
                      </a:r>
                      <a:endParaRPr lang="en-US" sz="2400" dirty="0">
                        <a:latin typeface="Tw Cen MT"/>
                        <a:cs typeface="Tw Cen MT"/>
                      </a:endParaRPr>
                    </a:p>
                  </a:txBody>
                  <a:tcPr marL="68580" marR="68580">
                    <a:lnB w="6350" cap="flat" cmpd="sng" algn="ctr">
                      <a:solidFill>
                        <a:srgbClr val="F05133"/>
                      </a:solidFill>
                      <a:prstDash val="solid"/>
                      <a:round/>
                      <a:headEnd type="none" w="med" len="med"/>
                      <a:tailEnd type="none" w="med" len="med"/>
                    </a:lnB>
                    <a:solidFill>
                      <a:schemeClr val="accent1"/>
                    </a:solid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2400" dirty="0">
                          <a:latin typeface="Tw Cen MT"/>
                          <a:cs typeface="Tw Cen MT"/>
                        </a:rPr>
                        <a:t>Heading</a:t>
                      </a:r>
                      <a:r>
                        <a:rPr lang="en-US" sz="2400" baseline="0" dirty="0">
                          <a:latin typeface="Tw Cen MT"/>
                          <a:cs typeface="Tw Cen MT"/>
                        </a:rPr>
                        <a:t> 2</a:t>
                      </a:r>
                      <a:endParaRPr lang="en-US" sz="2400" dirty="0">
                        <a:latin typeface="Tw Cen MT"/>
                        <a:cs typeface="Tw Cen MT"/>
                      </a:endParaRPr>
                    </a:p>
                  </a:txBody>
                  <a:tcPr marL="68580" marR="68580">
                    <a:lnB w="6350" cap="flat" cmpd="sng" algn="ctr">
                      <a:solidFill>
                        <a:srgbClr val="F05133"/>
                      </a:solidFill>
                      <a:prstDash val="solid"/>
                      <a:round/>
                      <a:headEnd type="none" w="med" len="med"/>
                      <a:tailEnd type="none" w="med" len="med"/>
                    </a:lnB>
                    <a:solidFill>
                      <a:schemeClr val="accent1"/>
                    </a:solid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2400" dirty="0">
                          <a:latin typeface="Tw Cen MT"/>
                          <a:cs typeface="Tw Cen MT"/>
                        </a:rPr>
                        <a:t>Heading</a:t>
                      </a:r>
                      <a:r>
                        <a:rPr lang="en-US" sz="2400" baseline="0" dirty="0">
                          <a:latin typeface="Tw Cen MT"/>
                          <a:cs typeface="Tw Cen MT"/>
                        </a:rPr>
                        <a:t> 3</a:t>
                      </a:r>
                      <a:endParaRPr lang="en-US" sz="2400" dirty="0">
                        <a:latin typeface="Tw Cen MT"/>
                        <a:cs typeface="Tw Cen MT"/>
                      </a:endParaRPr>
                    </a:p>
                  </a:txBody>
                  <a:tcPr marL="68580" marR="68580">
                    <a:lnB w="6350" cap="flat" cmpd="sng" algn="ctr">
                      <a:solidFill>
                        <a:srgbClr val="F05133"/>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559937">
                <a:tc>
                  <a:txBody>
                    <a:bodyPr/>
                    <a:lstStyle/>
                    <a:p>
                      <a:pPr marL="0" marR="0" indent="0" algn="l" defTabSz="457187" rtl="0" eaLnBrk="1" fontAlgn="auto" latinLnBrk="0" hangingPunct="1">
                        <a:lnSpc>
                          <a:spcPct val="100000"/>
                        </a:lnSpc>
                        <a:spcBef>
                          <a:spcPts val="0"/>
                        </a:spcBef>
                        <a:spcAft>
                          <a:spcPts val="0"/>
                        </a:spcAft>
                        <a:buClrTx/>
                        <a:buSzTx/>
                        <a:buFontTx/>
                        <a:buNone/>
                        <a:tabLst/>
                        <a:defRPr/>
                      </a:pPr>
                      <a:r>
                        <a:rPr lang="en-US" sz="2400" dirty="0">
                          <a:latin typeface="Tw Cen MT"/>
                          <a:cs typeface="Tw Cen MT"/>
                        </a:rPr>
                        <a:t>Body</a:t>
                      </a:r>
                      <a:r>
                        <a:rPr lang="en-US" sz="2400" baseline="0" dirty="0">
                          <a:latin typeface="Tw Cen MT"/>
                          <a:cs typeface="Tw Cen MT"/>
                        </a:rPr>
                        <a:t> copy</a:t>
                      </a:r>
                      <a:endParaRPr lang="en-US" sz="2400" dirty="0">
                        <a:latin typeface="Tw Cen MT"/>
                        <a:cs typeface="Tw Cen MT"/>
                      </a:endParaRPr>
                    </a:p>
                  </a:txBody>
                  <a:tcPr marL="68580" marR="68580">
                    <a:lnT w="6350" cap="flat" cmpd="sng" algn="ctr">
                      <a:solidFill>
                        <a:srgbClr val="F05133"/>
                      </a:solidFill>
                      <a:prstDash val="solid"/>
                      <a:round/>
                      <a:headEnd type="none" w="med" len="med"/>
                      <a:tailEnd type="none" w="med" len="med"/>
                    </a:lnT>
                    <a:lnB w="6350" cap="flat" cmpd="sng" algn="ctr">
                      <a:solidFill>
                        <a:srgbClr val="F05133"/>
                      </a:solidFill>
                      <a:prstDash val="solid"/>
                      <a:round/>
                      <a:headEnd type="none" w="med" len="med"/>
                      <a:tailEnd type="none" w="med" len="med"/>
                    </a:lnB>
                  </a:tcPr>
                </a:tc>
                <a:tc>
                  <a:txBody>
                    <a:bodyPr/>
                    <a:lstStyle/>
                    <a:p>
                      <a:pPr marL="0" marR="0" indent="0" algn="l" defTabSz="457187" rtl="0" eaLnBrk="1" fontAlgn="auto" latinLnBrk="0" hangingPunct="1">
                        <a:lnSpc>
                          <a:spcPct val="100000"/>
                        </a:lnSpc>
                        <a:spcBef>
                          <a:spcPts val="0"/>
                        </a:spcBef>
                        <a:spcAft>
                          <a:spcPts val="0"/>
                        </a:spcAft>
                        <a:buClrTx/>
                        <a:buSzTx/>
                        <a:buFontTx/>
                        <a:buNone/>
                        <a:tabLst/>
                        <a:defRPr/>
                      </a:pPr>
                      <a:endParaRPr lang="en-US" sz="2400" dirty="0">
                        <a:latin typeface="Tw Cen MT"/>
                        <a:cs typeface="Tw Cen MT"/>
                      </a:endParaRPr>
                    </a:p>
                  </a:txBody>
                  <a:tcPr marL="68580" marR="68580">
                    <a:lnT w="6350" cap="flat" cmpd="sng" algn="ctr">
                      <a:solidFill>
                        <a:srgbClr val="F05133"/>
                      </a:solidFill>
                      <a:prstDash val="solid"/>
                      <a:round/>
                      <a:headEnd type="none" w="med" len="med"/>
                      <a:tailEnd type="none" w="med" len="med"/>
                    </a:lnT>
                    <a:lnB w="6350" cap="flat" cmpd="sng" algn="ctr">
                      <a:solidFill>
                        <a:srgbClr val="F05133"/>
                      </a:solidFill>
                      <a:prstDash val="solid"/>
                      <a:round/>
                      <a:headEnd type="none" w="med" len="med"/>
                      <a:tailEnd type="none" w="med" len="med"/>
                    </a:lnB>
                  </a:tcPr>
                </a:tc>
                <a:tc>
                  <a:txBody>
                    <a:bodyPr/>
                    <a:lstStyle/>
                    <a:p>
                      <a:pPr marL="0" marR="0" indent="0" algn="l" defTabSz="457187" rtl="0" eaLnBrk="1" fontAlgn="auto" latinLnBrk="0" hangingPunct="1">
                        <a:lnSpc>
                          <a:spcPct val="100000"/>
                        </a:lnSpc>
                        <a:spcBef>
                          <a:spcPts val="0"/>
                        </a:spcBef>
                        <a:spcAft>
                          <a:spcPts val="0"/>
                        </a:spcAft>
                        <a:buClrTx/>
                        <a:buSzTx/>
                        <a:buFontTx/>
                        <a:buNone/>
                        <a:tabLst/>
                        <a:defRPr/>
                      </a:pPr>
                      <a:endParaRPr lang="en-US" sz="2400" dirty="0">
                        <a:latin typeface="Tw Cen MT"/>
                        <a:cs typeface="Tw Cen MT"/>
                      </a:endParaRPr>
                    </a:p>
                  </a:txBody>
                  <a:tcPr marL="68580" marR="68580">
                    <a:lnT w="6350" cap="flat" cmpd="sng" algn="ctr">
                      <a:solidFill>
                        <a:srgbClr val="F05133"/>
                      </a:solidFill>
                      <a:prstDash val="solid"/>
                      <a:round/>
                      <a:headEnd type="none" w="med" len="med"/>
                      <a:tailEnd type="none" w="med" len="med"/>
                    </a:lnT>
                    <a:lnB w="6350" cap="flat" cmpd="sng" algn="ctr">
                      <a:solidFill>
                        <a:srgbClr val="F05133"/>
                      </a:solidFill>
                      <a:prstDash val="solid"/>
                      <a:round/>
                      <a:headEnd type="none" w="med" len="med"/>
                      <a:tailEnd type="none" w="med" len="med"/>
                    </a:lnB>
                  </a:tcPr>
                </a:tc>
                <a:extLst>
                  <a:ext uri="{0D108BD9-81ED-4DB2-BD59-A6C34878D82A}">
                    <a16:rowId xmlns:a16="http://schemas.microsoft.com/office/drawing/2014/main" val="10001"/>
                  </a:ext>
                </a:extLst>
              </a:tr>
              <a:tr h="559937">
                <a:tc>
                  <a:txBody>
                    <a:bodyPr/>
                    <a:lstStyle/>
                    <a:p>
                      <a:r>
                        <a:rPr lang="en-US" sz="2400" dirty="0">
                          <a:latin typeface="Tw Cen MT"/>
                          <a:cs typeface="Tw Cen MT"/>
                        </a:rPr>
                        <a:t>xxx</a:t>
                      </a:r>
                    </a:p>
                  </a:txBody>
                  <a:tcPr marL="68580" marR="68580">
                    <a:lnT w="6350" cap="flat" cmpd="sng" algn="ctr">
                      <a:solidFill>
                        <a:srgbClr val="F05133"/>
                      </a:solidFill>
                      <a:prstDash val="solid"/>
                      <a:round/>
                      <a:headEnd type="none" w="med" len="med"/>
                      <a:tailEnd type="none" w="med" len="med"/>
                    </a:lnT>
                    <a:lnB w="6350" cap="flat" cmpd="sng" algn="ctr">
                      <a:solidFill>
                        <a:srgbClr val="F05133"/>
                      </a:solidFill>
                      <a:prstDash val="solid"/>
                      <a:round/>
                      <a:headEnd type="none" w="med" len="med"/>
                      <a:tailEnd type="none" w="med" len="med"/>
                    </a:lnB>
                  </a:tcPr>
                </a:tc>
                <a:tc>
                  <a:txBody>
                    <a:bodyPr/>
                    <a:lstStyle/>
                    <a:p>
                      <a:endParaRPr lang="en-US" sz="2400" dirty="0">
                        <a:latin typeface="Tw Cen MT"/>
                        <a:cs typeface="Tw Cen MT"/>
                      </a:endParaRPr>
                    </a:p>
                  </a:txBody>
                  <a:tcPr marL="68580" marR="68580">
                    <a:lnT w="6350" cap="flat" cmpd="sng" algn="ctr">
                      <a:solidFill>
                        <a:srgbClr val="F05133"/>
                      </a:solidFill>
                      <a:prstDash val="solid"/>
                      <a:round/>
                      <a:headEnd type="none" w="med" len="med"/>
                      <a:tailEnd type="none" w="med" len="med"/>
                    </a:lnT>
                    <a:lnB w="6350" cap="flat" cmpd="sng" algn="ctr">
                      <a:solidFill>
                        <a:srgbClr val="F05133"/>
                      </a:solidFill>
                      <a:prstDash val="solid"/>
                      <a:round/>
                      <a:headEnd type="none" w="med" len="med"/>
                      <a:tailEnd type="none" w="med" len="med"/>
                    </a:lnB>
                  </a:tcPr>
                </a:tc>
                <a:tc>
                  <a:txBody>
                    <a:bodyPr/>
                    <a:lstStyle/>
                    <a:p>
                      <a:endParaRPr lang="en-US" sz="2400" dirty="0">
                        <a:latin typeface="Tw Cen MT"/>
                        <a:cs typeface="Tw Cen MT"/>
                      </a:endParaRPr>
                    </a:p>
                  </a:txBody>
                  <a:tcPr marL="68580" marR="68580">
                    <a:lnT w="6350" cap="flat" cmpd="sng" algn="ctr">
                      <a:solidFill>
                        <a:srgbClr val="F05133"/>
                      </a:solidFill>
                      <a:prstDash val="solid"/>
                      <a:round/>
                      <a:headEnd type="none" w="med" len="med"/>
                      <a:tailEnd type="none" w="med" len="med"/>
                    </a:lnT>
                    <a:lnB w="6350" cap="flat" cmpd="sng" algn="ctr">
                      <a:solidFill>
                        <a:srgbClr val="F05133"/>
                      </a:solidFill>
                      <a:prstDash val="solid"/>
                      <a:round/>
                      <a:headEnd type="none" w="med" len="med"/>
                      <a:tailEnd type="none" w="med" len="med"/>
                    </a:lnB>
                  </a:tcPr>
                </a:tc>
                <a:extLst>
                  <a:ext uri="{0D108BD9-81ED-4DB2-BD59-A6C34878D82A}">
                    <a16:rowId xmlns:a16="http://schemas.microsoft.com/office/drawing/2014/main" val="10002"/>
                  </a:ext>
                </a:extLst>
              </a:tr>
              <a:tr h="559937">
                <a:tc>
                  <a:txBody>
                    <a:bodyPr/>
                    <a:lstStyle/>
                    <a:p>
                      <a:r>
                        <a:rPr lang="en-US" sz="2400" dirty="0">
                          <a:latin typeface="Tw Cen MT"/>
                          <a:cs typeface="Tw Cen MT"/>
                        </a:rPr>
                        <a:t>xxx</a:t>
                      </a:r>
                    </a:p>
                  </a:txBody>
                  <a:tcPr marL="68580" marR="68580">
                    <a:lnT w="6350" cap="flat" cmpd="sng" algn="ctr">
                      <a:solidFill>
                        <a:srgbClr val="F05133"/>
                      </a:solidFill>
                      <a:prstDash val="solid"/>
                      <a:round/>
                      <a:headEnd type="none" w="med" len="med"/>
                      <a:tailEnd type="none" w="med" len="med"/>
                    </a:lnT>
                    <a:lnB w="6350" cap="flat" cmpd="sng" algn="ctr">
                      <a:solidFill>
                        <a:srgbClr val="F05133"/>
                      </a:solidFill>
                      <a:prstDash val="solid"/>
                      <a:round/>
                      <a:headEnd type="none" w="med" len="med"/>
                      <a:tailEnd type="none" w="med" len="med"/>
                    </a:lnB>
                  </a:tcPr>
                </a:tc>
                <a:tc>
                  <a:txBody>
                    <a:bodyPr/>
                    <a:lstStyle/>
                    <a:p>
                      <a:endParaRPr lang="en-US" sz="2400" dirty="0">
                        <a:latin typeface="Tw Cen MT"/>
                        <a:cs typeface="Tw Cen MT"/>
                      </a:endParaRPr>
                    </a:p>
                  </a:txBody>
                  <a:tcPr marL="68580" marR="68580">
                    <a:lnT w="6350" cap="flat" cmpd="sng" algn="ctr">
                      <a:solidFill>
                        <a:srgbClr val="F05133"/>
                      </a:solidFill>
                      <a:prstDash val="solid"/>
                      <a:round/>
                      <a:headEnd type="none" w="med" len="med"/>
                      <a:tailEnd type="none" w="med" len="med"/>
                    </a:lnT>
                    <a:lnB w="6350" cap="flat" cmpd="sng" algn="ctr">
                      <a:solidFill>
                        <a:srgbClr val="F05133"/>
                      </a:solidFill>
                      <a:prstDash val="solid"/>
                      <a:round/>
                      <a:headEnd type="none" w="med" len="med"/>
                      <a:tailEnd type="none" w="med" len="med"/>
                    </a:lnB>
                  </a:tcPr>
                </a:tc>
                <a:tc>
                  <a:txBody>
                    <a:bodyPr/>
                    <a:lstStyle/>
                    <a:p>
                      <a:endParaRPr lang="en-US" sz="2400" dirty="0">
                        <a:latin typeface="Tw Cen MT"/>
                        <a:cs typeface="Tw Cen MT"/>
                      </a:endParaRPr>
                    </a:p>
                  </a:txBody>
                  <a:tcPr marL="68580" marR="68580">
                    <a:lnT w="6350" cap="flat" cmpd="sng" algn="ctr">
                      <a:solidFill>
                        <a:srgbClr val="F05133"/>
                      </a:solidFill>
                      <a:prstDash val="solid"/>
                      <a:round/>
                      <a:headEnd type="none" w="med" len="med"/>
                      <a:tailEnd type="none" w="med" len="med"/>
                    </a:lnT>
                    <a:lnB w="6350" cap="flat" cmpd="sng" algn="ctr">
                      <a:solidFill>
                        <a:srgbClr val="F05133"/>
                      </a:solidFill>
                      <a:prstDash val="solid"/>
                      <a:round/>
                      <a:headEnd type="none" w="med" len="med"/>
                      <a:tailEnd type="none" w="med" len="med"/>
                    </a:lnB>
                  </a:tcPr>
                </a:tc>
                <a:extLst>
                  <a:ext uri="{0D108BD9-81ED-4DB2-BD59-A6C34878D82A}">
                    <a16:rowId xmlns:a16="http://schemas.microsoft.com/office/drawing/2014/main" val="10003"/>
                  </a:ext>
                </a:extLst>
              </a:tr>
              <a:tr h="559937">
                <a:tc>
                  <a:txBody>
                    <a:bodyPr/>
                    <a:lstStyle/>
                    <a:p>
                      <a:r>
                        <a:rPr lang="en-US" sz="2400" dirty="0">
                          <a:latin typeface="Tw Cen MT"/>
                          <a:cs typeface="Tw Cen MT"/>
                        </a:rPr>
                        <a:t>xxx</a:t>
                      </a:r>
                    </a:p>
                  </a:txBody>
                  <a:tcPr marL="68580" marR="68580">
                    <a:lnT w="6350" cap="flat" cmpd="sng" algn="ctr">
                      <a:solidFill>
                        <a:srgbClr val="F05133"/>
                      </a:solidFill>
                      <a:prstDash val="solid"/>
                      <a:round/>
                      <a:headEnd type="none" w="med" len="med"/>
                      <a:tailEnd type="none" w="med" len="med"/>
                    </a:lnT>
                  </a:tcPr>
                </a:tc>
                <a:tc>
                  <a:txBody>
                    <a:bodyPr/>
                    <a:lstStyle/>
                    <a:p>
                      <a:endParaRPr lang="en-US" sz="2400" dirty="0">
                        <a:latin typeface="Tw Cen MT"/>
                        <a:cs typeface="Tw Cen MT"/>
                      </a:endParaRPr>
                    </a:p>
                  </a:txBody>
                  <a:tcPr marL="68580" marR="68580">
                    <a:lnT w="6350" cap="flat" cmpd="sng" algn="ctr">
                      <a:solidFill>
                        <a:srgbClr val="F05133"/>
                      </a:solidFill>
                      <a:prstDash val="solid"/>
                      <a:round/>
                      <a:headEnd type="none" w="med" len="med"/>
                      <a:tailEnd type="none" w="med" len="med"/>
                    </a:lnT>
                  </a:tcPr>
                </a:tc>
                <a:tc>
                  <a:txBody>
                    <a:bodyPr/>
                    <a:lstStyle/>
                    <a:p>
                      <a:endParaRPr lang="en-US" sz="2400" dirty="0">
                        <a:latin typeface="Tw Cen MT"/>
                        <a:cs typeface="Tw Cen MT"/>
                      </a:endParaRPr>
                    </a:p>
                  </a:txBody>
                  <a:tcPr marL="68580" marR="68580">
                    <a:lnT w="6350" cap="flat" cmpd="sng" algn="ctr">
                      <a:solidFill>
                        <a:srgbClr val="F05133"/>
                      </a:solidFill>
                      <a:prstDash val="solid"/>
                      <a:round/>
                      <a:headEnd type="none" w="med" len="med"/>
                      <a:tailEnd type="none" w="med" len="med"/>
                    </a:lnT>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595933864"/>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358777" y="1358904"/>
            <a:ext cx="8328025" cy="4767263"/>
          </a:xfrm>
          <a:prstGeom prst="rect">
            <a:avLst/>
          </a:prstGeom>
        </p:spPr>
        <p:txBody>
          <a:bodyPr/>
          <a:lstStyle>
            <a:lvl1pPr>
              <a:lnSpc>
                <a:spcPct val="90000"/>
              </a:lnSpc>
              <a:defRPr/>
            </a:lvl1pPr>
            <a:lvl2pPr marL="417910" indent="-160735">
              <a:lnSpc>
                <a:spcPct val="90000"/>
              </a:lnSpc>
              <a:buFont typeface="Lucida Grande"/>
              <a:buChar char="–"/>
              <a:defRPr sz="1800"/>
            </a:lvl2pPr>
            <a:lvl3pPr>
              <a:lnSpc>
                <a:spcPct val="90000"/>
              </a:lnSpc>
              <a:defRPr sz="1800"/>
            </a:lvl3pPr>
          </a:lstStyle>
          <a:p>
            <a:pPr lvl="0"/>
            <a:r>
              <a:rPr lang="en-US"/>
              <a:t>Click to edit Master text styles</a:t>
            </a:r>
          </a:p>
          <a:p>
            <a:pPr lvl="1"/>
            <a:r>
              <a:rPr lang="en-US"/>
              <a:t>Second level</a:t>
            </a:r>
          </a:p>
          <a:p>
            <a:pPr lvl="2"/>
            <a:r>
              <a:rPr lang="en-US"/>
              <a:t>Third level</a:t>
            </a:r>
          </a:p>
        </p:txBody>
      </p:sp>
      <p:sp>
        <p:nvSpPr>
          <p:cNvPr id="5" name="Title Placeholder 1">
            <a:extLst>
              <a:ext uri="{FF2B5EF4-FFF2-40B4-BE49-F238E27FC236}">
                <a16:creationId xmlns:a16="http://schemas.microsoft.com/office/drawing/2014/main" id="{63D16220-4F50-6A45-8A5C-0AB56F7CE96C}"/>
              </a:ext>
            </a:extLst>
          </p:cNvPr>
          <p:cNvSpPr>
            <a:spLocks noGrp="1"/>
          </p:cNvSpPr>
          <p:nvPr>
            <p:ph type="title" hasCustomPrompt="1"/>
          </p:nvPr>
        </p:nvSpPr>
        <p:spPr bwMode="auto">
          <a:xfrm>
            <a:off x="358776" y="501653"/>
            <a:ext cx="8426450" cy="64718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p>
            <a:pPr lvl="0"/>
            <a:r>
              <a:rPr lang="en-US" dirty="0"/>
              <a:t>Insert slide title </a:t>
            </a:r>
          </a:p>
        </p:txBody>
      </p:sp>
    </p:spTree>
    <p:extLst>
      <p:ext uri="{BB962C8B-B14F-4D97-AF65-F5344CB8AC3E}">
        <p14:creationId xmlns:p14="http://schemas.microsoft.com/office/powerpoint/2010/main" val="2945236295"/>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Title and Two Content ">
    <p:spTree>
      <p:nvGrpSpPr>
        <p:cNvPr id="1" name=""/>
        <p:cNvGrpSpPr/>
        <p:nvPr/>
      </p:nvGrpSpPr>
      <p:grpSpPr>
        <a:xfrm>
          <a:off x="0" y="0"/>
          <a:ext cx="0" cy="0"/>
          <a:chOff x="0" y="0"/>
          <a:chExt cx="0" cy="0"/>
        </a:xfrm>
      </p:grpSpPr>
      <p:sp>
        <p:nvSpPr>
          <p:cNvPr id="5" name="Title Placeholder 1">
            <a:extLst>
              <a:ext uri="{FF2B5EF4-FFF2-40B4-BE49-F238E27FC236}">
                <a16:creationId xmlns:a16="http://schemas.microsoft.com/office/drawing/2014/main" id="{70A60416-C836-0E45-976A-13A986DE89E8}"/>
              </a:ext>
            </a:extLst>
          </p:cNvPr>
          <p:cNvSpPr>
            <a:spLocks noGrp="1"/>
          </p:cNvSpPr>
          <p:nvPr>
            <p:ph type="title" hasCustomPrompt="1"/>
          </p:nvPr>
        </p:nvSpPr>
        <p:spPr bwMode="auto">
          <a:xfrm>
            <a:off x="358776" y="501653"/>
            <a:ext cx="8426450" cy="64718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p>
            <a:pPr lvl="0"/>
            <a:r>
              <a:rPr lang="en-US" dirty="0"/>
              <a:t>Insert slide title</a:t>
            </a:r>
          </a:p>
        </p:txBody>
      </p:sp>
      <p:sp>
        <p:nvSpPr>
          <p:cNvPr id="7" name="Content Placeholder 2">
            <a:extLst>
              <a:ext uri="{FF2B5EF4-FFF2-40B4-BE49-F238E27FC236}">
                <a16:creationId xmlns:a16="http://schemas.microsoft.com/office/drawing/2014/main" id="{8337E35D-E929-4CDD-AFA3-DDA5D95A9F9F}"/>
              </a:ext>
            </a:extLst>
          </p:cNvPr>
          <p:cNvSpPr>
            <a:spLocks noGrp="1"/>
          </p:cNvSpPr>
          <p:nvPr>
            <p:ph sz="half" idx="10"/>
          </p:nvPr>
        </p:nvSpPr>
        <p:spPr>
          <a:xfrm>
            <a:off x="358775" y="1359927"/>
            <a:ext cx="4038600" cy="4525963"/>
          </a:xfrm>
          <a:prstGeom prst="rect">
            <a:avLst/>
          </a:prstGeom>
        </p:spPr>
        <p:txBody>
          <a:bodyPr>
            <a:normAutofit/>
          </a:bodyPr>
          <a:lstStyle>
            <a:lvl1pPr>
              <a:defRPr sz="1800"/>
            </a:lvl1pPr>
            <a:lvl2pPr>
              <a:defRPr sz="1800"/>
            </a:lvl2pPr>
            <a:lvl3pPr>
              <a:defRPr sz="1800"/>
            </a:lvl3pPr>
            <a:lvl4pPr>
              <a:defRPr sz="1125"/>
            </a:lvl4pPr>
            <a:lvl5pPr>
              <a:defRPr sz="1125"/>
            </a:lvl5pPr>
            <a:lvl6pPr>
              <a:defRPr sz="1013"/>
            </a:lvl6pPr>
            <a:lvl7pPr>
              <a:defRPr sz="1013"/>
            </a:lvl7pPr>
            <a:lvl8pPr>
              <a:defRPr sz="1013"/>
            </a:lvl8pPr>
            <a:lvl9pPr>
              <a:defRPr sz="1013"/>
            </a:lvl9pPr>
          </a:lstStyle>
          <a:p>
            <a:pPr lvl="0"/>
            <a:r>
              <a:rPr lang="en-US"/>
              <a:t>Click to edit Master text styles</a:t>
            </a:r>
          </a:p>
          <a:p>
            <a:pPr lvl="1"/>
            <a:r>
              <a:rPr lang="en-US"/>
              <a:t>Second level</a:t>
            </a:r>
          </a:p>
          <a:p>
            <a:pPr lvl="2"/>
            <a:r>
              <a:rPr lang="en-US"/>
              <a:t>Third level</a:t>
            </a:r>
          </a:p>
        </p:txBody>
      </p:sp>
      <p:sp>
        <p:nvSpPr>
          <p:cNvPr id="9" name="Content Placeholder 3">
            <a:extLst>
              <a:ext uri="{FF2B5EF4-FFF2-40B4-BE49-F238E27FC236}">
                <a16:creationId xmlns:a16="http://schemas.microsoft.com/office/drawing/2014/main" id="{DBCD8866-5C79-4769-B022-E56134A505BB}"/>
              </a:ext>
            </a:extLst>
          </p:cNvPr>
          <p:cNvSpPr>
            <a:spLocks noGrp="1"/>
          </p:cNvSpPr>
          <p:nvPr>
            <p:ph sz="half" idx="11"/>
          </p:nvPr>
        </p:nvSpPr>
        <p:spPr>
          <a:xfrm>
            <a:off x="4746625" y="1359927"/>
            <a:ext cx="4038600" cy="4525963"/>
          </a:xfrm>
          <a:prstGeom prst="rect">
            <a:avLst/>
          </a:prstGeom>
        </p:spPr>
        <p:txBody>
          <a:bodyPr>
            <a:normAutofit/>
          </a:bodyPr>
          <a:lstStyle>
            <a:lvl1pPr>
              <a:defRPr sz="1800"/>
            </a:lvl1pPr>
            <a:lvl2pPr>
              <a:defRPr sz="1800"/>
            </a:lvl2pPr>
            <a:lvl3pPr>
              <a:defRPr sz="1800"/>
            </a:lvl3pPr>
            <a:lvl4pPr>
              <a:defRPr sz="1125"/>
            </a:lvl4pPr>
            <a:lvl5pPr>
              <a:defRPr sz="1125"/>
            </a:lvl5pPr>
            <a:lvl6pPr>
              <a:defRPr sz="1013"/>
            </a:lvl6pPr>
            <a:lvl7pPr>
              <a:defRPr sz="1013"/>
            </a:lvl7pPr>
            <a:lvl8pPr>
              <a:defRPr sz="1013"/>
            </a:lvl8pPr>
            <a:lvl9pPr>
              <a:defRPr sz="1013"/>
            </a:lvl9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843580325"/>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Title, Content and Image">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358775" y="1360488"/>
            <a:ext cx="4038600" cy="4525400"/>
          </a:xfrm>
          <a:prstGeom prst="rect">
            <a:avLst/>
          </a:prstGeom>
        </p:spPr>
        <p:txBody>
          <a:bodyPr/>
          <a:lstStyle>
            <a:lvl1pPr marL="0" indent="0">
              <a:buNone/>
              <a:defRPr/>
            </a:lvl1pPr>
          </a:lstStyle>
          <a:p>
            <a:pPr lvl="0"/>
            <a:r>
              <a:rPr lang="en-US" noProof="0"/>
              <a:t>Click icon to add picture</a:t>
            </a:r>
            <a:endParaRPr lang="en-US" noProof="0" dirty="0"/>
          </a:p>
        </p:txBody>
      </p:sp>
      <p:sp>
        <p:nvSpPr>
          <p:cNvPr id="8" name="Text Placeholder 2">
            <a:extLst>
              <a:ext uri="{FF2B5EF4-FFF2-40B4-BE49-F238E27FC236}">
                <a16:creationId xmlns:a16="http://schemas.microsoft.com/office/drawing/2014/main" id="{6B9C7BF1-6F0E-974D-9D90-8D2E3B8614D2}"/>
              </a:ext>
            </a:extLst>
          </p:cNvPr>
          <p:cNvSpPr>
            <a:spLocks noGrp="1"/>
          </p:cNvSpPr>
          <p:nvPr>
            <p:ph type="body" sz="quarter" idx="13" hasCustomPrompt="1"/>
          </p:nvPr>
        </p:nvSpPr>
        <p:spPr>
          <a:xfrm>
            <a:off x="360001" y="5939717"/>
            <a:ext cx="8326801" cy="416632"/>
          </a:xfrm>
        </p:spPr>
        <p:txBody>
          <a:bodyPr lIns="0" tIns="0" rIns="0" bIns="0"/>
          <a:lstStyle>
            <a:lvl1pPr marL="0" indent="0">
              <a:buNone/>
              <a:defRPr sz="750"/>
            </a:lvl1pPr>
          </a:lstStyle>
          <a:p>
            <a:pPr lvl="0"/>
            <a:r>
              <a:rPr lang="en-US" dirty="0"/>
              <a:t>* Include source</a:t>
            </a:r>
          </a:p>
        </p:txBody>
      </p:sp>
      <p:sp>
        <p:nvSpPr>
          <p:cNvPr id="9" name="Title Placeholder 1">
            <a:extLst>
              <a:ext uri="{FF2B5EF4-FFF2-40B4-BE49-F238E27FC236}">
                <a16:creationId xmlns:a16="http://schemas.microsoft.com/office/drawing/2014/main" id="{1A6E8EBA-F725-4134-BDCE-9523A37EB37D}"/>
              </a:ext>
            </a:extLst>
          </p:cNvPr>
          <p:cNvSpPr>
            <a:spLocks noGrp="1"/>
          </p:cNvSpPr>
          <p:nvPr>
            <p:ph type="title" hasCustomPrompt="1"/>
          </p:nvPr>
        </p:nvSpPr>
        <p:spPr bwMode="auto">
          <a:xfrm>
            <a:off x="358776" y="501653"/>
            <a:ext cx="8426450" cy="64718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p>
            <a:pPr lvl="0"/>
            <a:r>
              <a:rPr lang="en-US" dirty="0"/>
              <a:t>Insert slide title</a:t>
            </a:r>
          </a:p>
        </p:txBody>
      </p:sp>
      <p:sp>
        <p:nvSpPr>
          <p:cNvPr id="10" name="Content Placeholder 3">
            <a:extLst>
              <a:ext uri="{FF2B5EF4-FFF2-40B4-BE49-F238E27FC236}">
                <a16:creationId xmlns:a16="http://schemas.microsoft.com/office/drawing/2014/main" id="{F396C485-F9F3-4645-B4AF-D94B2D375008}"/>
              </a:ext>
            </a:extLst>
          </p:cNvPr>
          <p:cNvSpPr>
            <a:spLocks noGrp="1"/>
          </p:cNvSpPr>
          <p:nvPr>
            <p:ph sz="half" idx="14"/>
          </p:nvPr>
        </p:nvSpPr>
        <p:spPr>
          <a:xfrm>
            <a:off x="4746625" y="1359927"/>
            <a:ext cx="4038600" cy="4525963"/>
          </a:xfrm>
          <a:prstGeom prst="rect">
            <a:avLst/>
          </a:prstGeom>
        </p:spPr>
        <p:txBody>
          <a:bodyPr>
            <a:normAutofit/>
          </a:bodyPr>
          <a:lstStyle>
            <a:lvl1pPr>
              <a:defRPr sz="1800"/>
            </a:lvl1pPr>
            <a:lvl2pPr>
              <a:defRPr sz="1800"/>
            </a:lvl2pPr>
            <a:lvl3pPr>
              <a:defRPr sz="1800"/>
            </a:lvl3pPr>
            <a:lvl4pPr>
              <a:defRPr sz="1125"/>
            </a:lvl4pPr>
            <a:lvl5pPr>
              <a:defRPr sz="1125"/>
            </a:lvl5pPr>
            <a:lvl6pPr>
              <a:defRPr sz="1013"/>
            </a:lvl6pPr>
            <a:lvl7pPr>
              <a:defRPr sz="1013"/>
            </a:lvl7pPr>
            <a:lvl8pPr>
              <a:defRPr sz="1013"/>
            </a:lvl8pPr>
            <a:lvl9pPr>
              <a:defRPr sz="1013"/>
            </a:lvl9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431307790"/>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Title, Content and Table">
    <p:spTree>
      <p:nvGrpSpPr>
        <p:cNvPr id="1" name=""/>
        <p:cNvGrpSpPr/>
        <p:nvPr/>
      </p:nvGrpSpPr>
      <p:grpSpPr>
        <a:xfrm>
          <a:off x="0" y="0"/>
          <a:ext cx="0" cy="0"/>
          <a:chOff x="0" y="0"/>
          <a:chExt cx="0" cy="0"/>
        </a:xfrm>
      </p:grpSpPr>
      <p:sp>
        <p:nvSpPr>
          <p:cNvPr id="5" name="Table Placeholder 4"/>
          <p:cNvSpPr>
            <a:spLocks noGrp="1"/>
          </p:cNvSpPr>
          <p:nvPr>
            <p:ph type="tbl" sz="quarter" idx="12"/>
          </p:nvPr>
        </p:nvSpPr>
        <p:spPr>
          <a:xfrm>
            <a:off x="358775" y="1360491"/>
            <a:ext cx="4038600" cy="4525399"/>
          </a:xfrm>
          <a:prstGeom prst="rect">
            <a:avLst/>
          </a:prstGeom>
        </p:spPr>
        <p:txBody>
          <a:bodyPr/>
          <a:lstStyle>
            <a:lvl1pPr marL="0" indent="0">
              <a:buNone/>
              <a:defRPr/>
            </a:lvl1pPr>
          </a:lstStyle>
          <a:p>
            <a:pPr lvl="0"/>
            <a:r>
              <a:rPr lang="en-US" noProof="0"/>
              <a:t>Click icon to add table</a:t>
            </a:r>
            <a:endParaRPr lang="en-US" noProof="0" dirty="0"/>
          </a:p>
        </p:txBody>
      </p:sp>
      <p:sp>
        <p:nvSpPr>
          <p:cNvPr id="6" name="Title Placeholder 1">
            <a:extLst>
              <a:ext uri="{FF2B5EF4-FFF2-40B4-BE49-F238E27FC236}">
                <a16:creationId xmlns:a16="http://schemas.microsoft.com/office/drawing/2014/main" id="{9842CB90-B2C6-9F49-B023-F8F8398B98F1}"/>
              </a:ext>
            </a:extLst>
          </p:cNvPr>
          <p:cNvSpPr>
            <a:spLocks noGrp="1"/>
          </p:cNvSpPr>
          <p:nvPr>
            <p:ph type="title" hasCustomPrompt="1"/>
          </p:nvPr>
        </p:nvSpPr>
        <p:spPr bwMode="auto">
          <a:xfrm>
            <a:off x="358776" y="501653"/>
            <a:ext cx="8426450" cy="64718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p>
            <a:pPr lvl="0"/>
            <a:r>
              <a:rPr lang="en-US" dirty="0"/>
              <a:t>Insert slide title</a:t>
            </a:r>
          </a:p>
        </p:txBody>
      </p:sp>
      <p:sp>
        <p:nvSpPr>
          <p:cNvPr id="9" name="Text Placeholder 2">
            <a:extLst>
              <a:ext uri="{FF2B5EF4-FFF2-40B4-BE49-F238E27FC236}">
                <a16:creationId xmlns:a16="http://schemas.microsoft.com/office/drawing/2014/main" id="{DCFEABC9-8CBC-4BFF-A091-0B1175D7A66C}"/>
              </a:ext>
            </a:extLst>
          </p:cNvPr>
          <p:cNvSpPr>
            <a:spLocks noGrp="1"/>
          </p:cNvSpPr>
          <p:nvPr>
            <p:ph type="body" sz="quarter" idx="13" hasCustomPrompt="1"/>
          </p:nvPr>
        </p:nvSpPr>
        <p:spPr>
          <a:xfrm>
            <a:off x="360001" y="5939717"/>
            <a:ext cx="8326801" cy="416632"/>
          </a:xfrm>
        </p:spPr>
        <p:txBody>
          <a:bodyPr lIns="0" tIns="0" rIns="0" bIns="0"/>
          <a:lstStyle>
            <a:lvl1pPr marL="0" indent="0">
              <a:buNone/>
              <a:defRPr sz="750"/>
            </a:lvl1pPr>
          </a:lstStyle>
          <a:p>
            <a:pPr lvl="0"/>
            <a:r>
              <a:rPr lang="en-US" dirty="0"/>
              <a:t>* Include source</a:t>
            </a:r>
          </a:p>
        </p:txBody>
      </p:sp>
      <p:sp>
        <p:nvSpPr>
          <p:cNvPr id="10" name="Content Placeholder 3">
            <a:extLst>
              <a:ext uri="{FF2B5EF4-FFF2-40B4-BE49-F238E27FC236}">
                <a16:creationId xmlns:a16="http://schemas.microsoft.com/office/drawing/2014/main" id="{FC11E0B3-4BC6-4FDE-8A73-E95CF528DD93}"/>
              </a:ext>
            </a:extLst>
          </p:cNvPr>
          <p:cNvSpPr>
            <a:spLocks noGrp="1"/>
          </p:cNvSpPr>
          <p:nvPr>
            <p:ph sz="half" idx="14"/>
          </p:nvPr>
        </p:nvSpPr>
        <p:spPr>
          <a:xfrm>
            <a:off x="4746625" y="1359927"/>
            <a:ext cx="4038600" cy="4525963"/>
          </a:xfrm>
          <a:prstGeom prst="rect">
            <a:avLst/>
          </a:prstGeom>
        </p:spPr>
        <p:txBody>
          <a:bodyPr>
            <a:normAutofit/>
          </a:bodyPr>
          <a:lstStyle>
            <a:lvl1pPr>
              <a:defRPr sz="1800"/>
            </a:lvl1pPr>
            <a:lvl2pPr>
              <a:defRPr sz="1800"/>
            </a:lvl2pPr>
            <a:lvl3pPr>
              <a:defRPr sz="1800"/>
            </a:lvl3pPr>
            <a:lvl4pPr>
              <a:defRPr sz="1125"/>
            </a:lvl4pPr>
            <a:lvl5pPr>
              <a:defRPr sz="1125"/>
            </a:lvl5pPr>
            <a:lvl6pPr>
              <a:defRPr sz="1013"/>
            </a:lvl6pPr>
            <a:lvl7pPr>
              <a:defRPr sz="1013"/>
            </a:lvl7pPr>
            <a:lvl8pPr>
              <a:defRPr sz="1013"/>
            </a:lvl8pPr>
            <a:lvl9pPr>
              <a:defRPr sz="1013"/>
            </a:lvl9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63210321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Title, Content and Chart">
    <p:spTree>
      <p:nvGrpSpPr>
        <p:cNvPr id="1" name=""/>
        <p:cNvGrpSpPr/>
        <p:nvPr/>
      </p:nvGrpSpPr>
      <p:grpSpPr>
        <a:xfrm>
          <a:off x="0" y="0"/>
          <a:ext cx="0" cy="0"/>
          <a:chOff x="0" y="0"/>
          <a:chExt cx="0" cy="0"/>
        </a:xfrm>
      </p:grpSpPr>
      <p:sp>
        <p:nvSpPr>
          <p:cNvPr id="6" name="Chart Placeholder 5"/>
          <p:cNvSpPr>
            <a:spLocks noGrp="1"/>
          </p:cNvSpPr>
          <p:nvPr>
            <p:ph type="chart" sz="quarter" idx="13"/>
          </p:nvPr>
        </p:nvSpPr>
        <p:spPr>
          <a:xfrm>
            <a:off x="358775" y="1360491"/>
            <a:ext cx="4038600" cy="4525399"/>
          </a:xfrm>
          <a:prstGeom prst="rect">
            <a:avLst/>
          </a:prstGeom>
        </p:spPr>
        <p:txBody>
          <a:bodyPr/>
          <a:lstStyle>
            <a:lvl1pPr marL="0" marR="0" indent="0" algn="l" defTabSz="257175" rtl="0" eaLnBrk="1" fontAlgn="auto" latinLnBrk="0" hangingPunct="1">
              <a:lnSpc>
                <a:spcPct val="100000"/>
              </a:lnSpc>
              <a:spcBef>
                <a:spcPct val="20000"/>
              </a:spcBef>
              <a:spcAft>
                <a:spcPts val="0"/>
              </a:spcAft>
              <a:buClrTx/>
              <a:buSzTx/>
              <a:buFont typeface="Lucida Grande"/>
              <a:buNone/>
              <a:tabLst/>
              <a:defRPr/>
            </a:lvl1pPr>
          </a:lstStyle>
          <a:p>
            <a:pPr lvl="0"/>
            <a:r>
              <a:rPr lang="en-US" noProof="0"/>
              <a:t>Click icon to add chart</a:t>
            </a:r>
            <a:endParaRPr lang="en-US" noProof="0" dirty="0"/>
          </a:p>
        </p:txBody>
      </p:sp>
      <p:sp>
        <p:nvSpPr>
          <p:cNvPr id="7" name="Title Placeholder 1">
            <a:extLst>
              <a:ext uri="{FF2B5EF4-FFF2-40B4-BE49-F238E27FC236}">
                <a16:creationId xmlns:a16="http://schemas.microsoft.com/office/drawing/2014/main" id="{A9E197AB-B83A-F542-A11A-CDE4241E8C70}"/>
              </a:ext>
            </a:extLst>
          </p:cNvPr>
          <p:cNvSpPr>
            <a:spLocks noGrp="1"/>
          </p:cNvSpPr>
          <p:nvPr>
            <p:ph type="title" hasCustomPrompt="1"/>
          </p:nvPr>
        </p:nvSpPr>
        <p:spPr bwMode="auto">
          <a:xfrm>
            <a:off x="358776" y="501653"/>
            <a:ext cx="8426450" cy="64718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p>
            <a:pPr lvl="0"/>
            <a:r>
              <a:rPr lang="en-US" dirty="0"/>
              <a:t>Insert slide title</a:t>
            </a:r>
          </a:p>
        </p:txBody>
      </p:sp>
      <p:sp>
        <p:nvSpPr>
          <p:cNvPr id="8" name="Text Placeholder 2">
            <a:extLst>
              <a:ext uri="{FF2B5EF4-FFF2-40B4-BE49-F238E27FC236}">
                <a16:creationId xmlns:a16="http://schemas.microsoft.com/office/drawing/2014/main" id="{FDEF6A8B-FE55-424B-91EF-87F23AFF3A8E}"/>
              </a:ext>
            </a:extLst>
          </p:cNvPr>
          <p:cNvSpPr>
            <a:spLocks noGrp="1"/>
          </p:cNvSpPr>
          <p:nvPr>
            <p:ph type="body" sz="quarter" idx="14" hasCustomPrompt="1"/>
          </p:nvPr>
        </p:nvSpPr>
        <p:spPr>
          <a:xfrm>
            <a:off x="360001" y="5939717"/>
            <a:ext cx="8326801" cy="416632"/>
          </a:xfrm>
        </p:spPr>
        <p:txBody>
          <a:bodyPr lIns="0" tIns="0" rIns="0" bIns="0"/>
          <a:lstStyle>
            <a:lvl1pPr marL="0" indent="0">
              <a:buNone/>
              <a:defRPr sz="750"/>
            </a:lvl1pPr>
          </a:lstStyle>
          <a:p>
            <a:pPr lvl="0"/>
            <a:r>
              <a:rPr lang="en-US" dirty="0"/>
              <a:t>* Include source</a:t>
            </a:r>
          </a:p>
        </p:txBody>
      </p:sp>
      <p:sp>
        <p:nvSpPr>
          <p:cNvPr id="10" name="Content Placeholder 3">
            <a:extLst>
              <a:ext uri="{FF2B5EF4-FFF2-40B4-BE49-F238E27FC236}">
                <a16:creationId xmlns:a16="http://schemas.microsoft.com/office/drawing/2014/main" id="{FBDBDC34-494F-4FD9-8BD2-78F992CF9F94}"/>
              </a:ext>
            </a:extLst>
          </p:cNvPr>
          <p:cNvSpPr>
            <a:spLocks noGrp="1"/>
          </p:cNvSpPr>
          <p:nvPr>
            <p:ph sz="half" idx="15"/>
          </p:nvPr>
        </p:nvSpPr>
        <p:spPr>
          <a:xfrm>
            <a:off x="4746625" y="1359927"/>
            <a:ext cx="4038600" cy="4525963"/>
          </a:xfrm>
          <a:prstGeom prst="rect">
            <a:avLst/>
          </a:prstGeom>
        </p:spPr>
        <p:txBody>
          <a:bodyPr/>
          <a:lstStyle>
            <a:lvl1pPr>
              <a:defRPr sz="1800"/>
            </a:lvl1pPr>
            <a:lvl2pPr>
              <a:defRPr sz="1800"/>
            </a:lvl2pPr>
            <a:lvl3pPr>
              <a:defRPr sz="1800"/>
            </a:lvl3pPr>
            <a:lvl4pPr>
              <a:defRPr sz="1125"/>
            </a:lvl4pPr>
            <a:lvl5pPr>
              <a:defRPr sz="1125"/>
            </a:lvl5pPr>
            <a:lvl6pPr>
              <a:defRPr sz="1013"/>
            </a:lvl6pPr>
            <a:lvl7pPr>
              <a:defRPr sz="1013"/>
            </a:lvl7pPr>
            <a:lvl8pPr>
              <a:defRPr sz="1013"/>
            </a:lvl8pPr>
            <a:lvl9pPr>
              <a:defRPr sz="1013"/>
            </a:lvl9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580426765"/>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Title and Image">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358774" y="1358904"/>
            <a:ext cx="8426450" cy="4767263"/>
          </a:xfrm>
          <a:prstGeom prst="rect">
            <a:avLst/>
          </a:prstGeom>
        </p:spPr>
        <p:txBody>
          <a:bodyPr anchor="ctr" anchorCtr="1"/>
          <a:lstStyle>
            <a:lvl1pPr marL="0" indent="0" algn="ctr">
              <a:buNone/>
              <a:defRPr baseline="0"/>
            </a:lvl1pPr>
          </a:lstStyle>
          <a:p>
            <a:pPr lvl="0"/>
            <a:r>
              <a:rPr lang="en-US" noProof="0"/>
              <a:t>Click icon to add picture</a:t>
            </a:r>
            <a:endParaRPr lang="en-US" noProof="0" dirty="0"/>
          </a:p>
        </p:txBody>
      </p:sp>
      <p:sp>
        <p:nvSpPr>
          <p:cNvPr id="4" name="Title Placeholder 1">
            <a:extLst>
              <a:ext uri="{FF2B5EF4-FFF2-40B4-BE49-F238E27FC236}">
                <a16:creationId xmlns:a16="http://schemas.microsoft.com/office/drawing/2014/main" id="{716DB442-97F9-2241-AE70-FE1000B8FF4F}"/>
              </a:ext>
            </a:extLst>
          </p:cNvPr>
          <p:cNvSpPr>
            <a:spLocks noGrp="1"/>
          </p:cNvSpPr>
          <p:nvPr>
            <p:ph type="title" hasCustomPrompt="1"/>
          </p:nvPr>
        </p:nvSpPr>
        <p:spPr bwMode="auto">
          <a:xfrm>
            <a:off x="358776" y="501653"/>
            <a:ext cx="8426450" cy="64718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p>
            <a:pPr lvl="0"/>
            <a:r>
              <a:rPr lang="en-US" dirty="0"/>
              <a:t>Insert slide title</a:t>
            </a:r>
          </a:p>
        </p:txBody>
      </p:sp>
    </p:spTree>
    <p:extLst>
      <p:ext uri="{BB962C8B-B14F-4D97-AF65-F5344CB8AC3E}">
        <p14:creationId xmlns:p14="http://schemas.microsoft.com/office/powerpoint/2010/main" val="2344643446"/>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861D717C-1AC4-394E-91B8-A016BB12DA1B}"/>
              </a:ext>
            </a:extLst>
          </p:cNvPr>
          <p:cNvSpPr>
            <a:spLocks noGrp="1"/>
          </p:cNvSpPr>
          <p:nvPr>
            <p:ph type="title" hasCustomPrompt="1"/>
          </p:nvPr>
        </p:nvSpPr>
        <p:spPr bwMode="auto">
          <a:xfrm>
            <a:off x="358776" y="501653"/>
            <a:ext cx="8426450" cy="64718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p>
            <a:pPr lvl="0"/>
            <a:r>
              <a:rPr lang="en-US" dirty="0"/>
              <a:t>Insert slide title</a:t>
            </a:r>
          </a:p>
        </p:txBody>
      </p:sp>
    </p:spTree>
    <p:extLst>
      <p:ext uri="{BB962C8B-B14F-4D97-AF65-F5344CB8AC3E}">
        <p14:creationId xmlns:p14="http://schemas.microsoft.com/office/powerpoint/2010/main" val="2729526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4_Title page with image behin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88963C9-FF51-CF4D-9E88-02C8C32ACB33}"/>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1" y="0"/>
            <a:ext cx="9143999" cy="6858000"/>
          </a:xfrm>
          <a:prstGeom prst="rect">
            <a:avLst/>
          </a:prstGeom>
        </p:spPr>
      </p:pic>
      <p:sp>
        <p:nvSpPr>
          <p:cNvPr id="6" name="Title 8">
            <a:extLst>
              <a:ext uri="{FF2B5EF4-FFF2-40B4-BE49-F238E27FC236}">
                <a16:creationId xmlns:a16="http://schemas.microsoft.com/office/drawing/2014/main" id="{99B4AE65-AB8F-7A40-B3AA-946C045BF0F4}"/>
              </a:ext>
            </a:extLst>
          </p:cNvPr>
          <p:cNvSpPr>
            <a:spLocks noGrp="1"/>
          </p:cNvSpPr>
          <p:nvPr>
            <p:ph type="title" hasCustomPrompt="1"/>
          </p:nvPr>
        </p:nvSpPr>
        <p:spPr>
          <a:xfrm>
            <a:off x="358776" y="502710"/>
            <a:ext cx="8430293" cy="708607"/>
          </a:xfrm>
        </p:spPr>
        <p:txBody>
          <a:bodyPr anchor="t"/>
          <a:lstStyle>
            <a:lvl1pPr algn="ctr">
              <a:defRPr sz="2250">
                <a:solidFill>
                  <a:schemeClr val="tx1"/>
                </a:solidFill>
              </a:defRPr>
            </a:lvl1pPr>
          </a:lstStyle>
          <a:p>
            <a:r>
              <a:rPr lang="en-US" dirty="0"/>
              <a:t>Title heading here</a:t>
            </a:r>
          </a:p>
        </p:txBody>
      </p:sp>
      <p:sp>
        <p:nvSpPr>
          <p:cNvPr id="7" name="Text Placeholder 4">
            <a:extLst>
              <a:ext uri="{FF2B5EF4-FFF2-40B4-BE49-F238E27FC236}">
                <a16:creationId xmlns:a16="http://schemas.microsoft.com/office/drawing/2014/main" id="{904E5044-10E7-D441-9645-B4645BB54E40}"/>
              </a:ext>
            </a:extLst>
          </p:cNvPr>
          <p:cNvSpPr>
            <a:spLocks noGrp="1"/>
          </p:cNvSpPr>
          <p:nvPr>
            <p:ph type="body" sz="quarter" idx="13" hasCustomPrompt="1"/>
          </p:nvPr>
        </p:nvSpPr>
        <p:spPr>
          <a:xfrm>
            <a:off x="358776" y="1227644"/>
            <a:ext cx="8430293" cy="708607"/>
          </a:xfrm>
        </p:spPr>
        <p:txBody>
          <a:bodyPr/>
          <a:lstStyle>
            <a:lvl1pPr marL="0" indent="0" algn="ctr">
              <a:lnSpc>
                <a:spcPct val="90000"/>
              </a:lnSpc>
              <a:buNone/>
              <a:defRPr sz="1800" b="0">
                <a:solidFill>
                  <a:srgbClr val="000000"/>
                </a:solidFill>
              </a:defRPr>
            </a:lvl1pPr>
            <a:lvl2pPr marL="342900" indent="0">
              <a:buNone/>
              <a:defRPr/>
            </a:lvl2pPr>
            <a:lvl3pPr marL="685800" indent="0">
              <a:buNone/>
              <a:defRPr/>
            </a:lvl3pPr>
            <a:lvl4pPr marL="1028700" indent="0">
              <a:buNone/>
              <a:defRPr/>
            </a:lvl4pPr>
            <a:lvl5pPr marL="1371600" indent="0">
              <a:buNone/>
              <a:defRPr/>
            </a:lvl5pPr>
          </a:lstStyle>
          <a:p>
            <a:pPr lvl="0"/>
            <a:r>
              <a:rPr lang="en-US" dirty="0"/>
              <a:t>Presented by</a:t>
            </a:r>
          </a:p>
        </p:txBody>
      </p:sp>
      <p:pic>
        <p:nvPicPr>
          <p:cNvPr id="10" name="Picture 9">
            <a:extLst>
              <a:ext uri="{FF2B5EF4-FFF2-40B4-BE49-F238E27FC236}">
                <a16:creationId xmlns:a16="http://schemas.microsoft.com/office/drawing/2014/main" id="{C89C5CBA-1133-EE44-A716-5F16EADFAF2C}"/>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647769" y="1952576"/>
            <a:ext cx="1854200" cy="641350"/>
          </a:xfrm>
          <a:prstGeom prst="rect">
            <a:avLst/>
          </a:prstGeom>
        </p:spPr>
      </p:pic>
    </p:spTree>
    <p:extLst>
      <p:ext uri="{BB962C8B-B14F-4D97-AF65-F5344CB8AC3E}">
        <p14:creationId xmlns:p14="http://schemas.microsoft.com/office/powerpoint/2010/main" val="1696616572"/>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Section Divider - Option 1">
    <p:spTree>
      <p:nvGrpSpPr>
        <p:cNvPr id="1" name=""/>
        <p:cNvGrpSpPr/>
        <p:nvPr/>
      </p:nvGrpSpPr>
      <p:grpSpPr>
        <a:xfrm>
          <a:off x="0" y="0"/>
          <a:ext cx="0" cy="0"/>
          <a:chOff x="0" y="0"/>
          <a:chExt cx="0" cy="0"/>
        </a:xfrm>
      </p:grpSpPr>
      <p:pic>
        <p:nvPicPr>
          <p:cNvPr id="8" name="Picture 7" descr="USY_MB1_PMS_1_Colour_Reversed_Logo.png"/>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bwMode="auto">
          <a:xfrm>
            <a:off x="454026" y="5905503"/>
            <a:ext cx="1536700" cy="5302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 name="Text Placeholder 4"/>
          <p:cNvSpPr>
            <a:spLocks noGrp="1"/>
          </p:cNvSpPr>
          <p:nvPr>
            <p:ph type="body" sz="quarter" idx="11"/>
          </p:nvPr>
        </p:nvSpPr>
        <p:spPr>
          <a:xfrm>
            <a:off x="358776" y="1173220"/>
            <a:ext cx="8426450" cy="647183"/>
          </a:xfrm>
          <a:prstGeom prst="rect">
            <a:avLst/>
          </a:prstGeom>
          <a:noFill/>
        </p:spPr>
        <p:txBody>
          <a:bodyPr/>
          <a:lstStyle>
            <a:lvl1pPr marL="0" indent="0">
              <a:lnSpc>
                <a:spcPct val="90000"/>
              </a:lnSpc>
              <a:buNone/>
              <a:defRPr sz="1800">
                <a:solidFill>
                  <a:schemeClr val="tx1"/>
                </a:solidFill>
              </a:defRPr>
            </a:lvl1pPr>
            <a:lvl2pPr marL="257175" indent="0">
              <a:buNone/>
              <a:defRPr/>
            </a:lvl2pPr>
            <a:lvl3pPr marL="514350" indent="0">
              <a:buNone/>
              <a:defRPr/>
            </a:lvl3pPr>
            <a:lvl4pPr marL="771525" indent="0">
              <a:buNone/>
              <a:defRPr/>
            </a:lvl4pPr>
            <a:lvl5pPr marL="1028700" indent="0">
              <a:buNone/>
              <a:defRPr/>
            </a:lvl5pPr>
          </a:lstStyle>
          <a:p>
            <a:pPr lvl="0"/>
            <a:r>
              <a:rPr lang="en-US"/>
              <a:t>Click to edit Master text styles</a:t>
            </a:r>
          </a:p>
        </p:txBody>
      </p:sp>
      <p:sp>
        <p:nvSpPr>
          <p:cNvPr id="7" name="Picture Placeholder 13"/>
          <p:cNvSpPr>
            <a:spLocks noGrp="1"/>
          </p:cNvSpPr>
          <p:nvPr>
            <p:ph type="pic" sz="quarter" idx="12"/>
          </p:nvPr>
        </p:nvSpPr>
        <p:spPr>
          <a:xfrm>
            <a:off x="358776" y="1820402"/>
            <a:ext cx="8426450" cy="4535949"/>
          </a:xfrm>
          <a:prstGeom prst="rect">
            <a:avLst/>
          </a:prstGeom>
          <a:solidFill>
            <a:srgbClr val="D9D9D9"/>
          </a:solidFill>
        </p:spPr>
        <p:txBody>
          <a:bodyPr anchor="ctr" anchorCtr="0"/>
          <a:lstStyle>
            <a:lvl1pPr marL="0" indent="0" algn="ctr">
              <a:buNone/>
              <a:defRPr/>
            </a:lvl1pPr>
          </a:lstStyle>
          <a:p>
            <a:pPr lvl="0"/>
            <a:r>
              <a:rPr lang="en-US" noProof="0"/>
              <a:t>Click icon to add picture</a:t>
            </a:r>
            <a:endParaRPr lang="en-US" noProof="0" dirty="0"/>
          </a:p>
        </p:txBody>
      </p:sp>
      <p:sp>
        <p:nvSpPr>
          <p:cNvPr id="10" name="Title Placeholder 1">
            <a:extLst>
              <a:ext uri="{FF2B5EF4-FFF2-40B4-BE49-F238E27FC236}">
                <a16:creationId xmlns:a16="http://schemas.microsoft.com/office/drawing/2014/main" id="{8AB9FAD1-F758-AF4C-BAD5-AFAD67046B97}"/>
              </a:ext>
            </a:extLst>
          </p:cNvPr>
          <p:cNvSpPr>
            <a:spLocks noGrp="1"/>
          </p:cNvSpPr>
          <p:nvPr>
            <p:ph type="title" hasCustomPrompt="1"/>
          </p:nvPr>
        </p:nvSpPr>
        <p:spPr bwMode="auto">
          <a:xfrm>
            <a:off x="358776" y="501653"/>
            <a:ext cx="8426450" cy="64718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p>
            <a:pPr lvl="0"/>
            <a:r>
              <a:rPr lang="en-US" dirty="0"/>
              <a:t>Insert slide title</a:t>
            </a:r>
          </a:p>
        </p:txBody>
      </p:sp>
    </p:spTree>
    <p:extLst>
      <p:ext uri="{BB962C8B-B14F-4D97-AF65-F5344CB8AC3E}">
        <p14:creationId xmlns:p14="http://schemas.microsoft.com/office/powerpoint/2010/main" val="1457743871"/>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1_Section Divider - Option 2">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4382753-51C7-0C46-B853-1DBA86E4E953}"/>
              </a:ext>
            </a:extLst>
          </p:cNvPr>
          <p:cNvSpPr/>
          <p:nvPr/>
        </p:nvSpPr>
        <p:spPr>
          <a:xfrm>
            <a:off x="0" y="0"/>
            <a:ext cx="914400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8" name="Title 8">
            <a:extLst>
              <a:ext uri="{FF2B5EF4-FFF2-40B4-BE49-F238E27FC236}">
                <a16:creationId xmlns:a16="http://schemas.microsoft.com/office/drawing/2014/main" id="{F6164CB4-EC8E-0144-9230-9A41AA8066A6}"/>
              </a:ext>
            </a:extLst>
          </p:cNvPr>
          <p:cNvSpPr>
            <a:spLocks noGrp="1"/>
          </p:cNvSpPr>
          <p:nvPr>
            <p:ph type="title" hasCustomPrompt="1"/>
          </p:nvPr>
        </p:nvSpPr>
        <p:spPr>
          <a:xfrm>
            <a:off x="381885" y="1617084"/>
            <a:ext cx="8407184" cy="708607"/>
          </a:xfrm>
        </p:spPr>
        <p:txBody>
          <a:bodyPr anchor="t"/>
          <a:lstStyle>
            <a:lvl1pPr algn="l">
              <a:defRPr sz="2250">
                <a:solidFill>
                  <a:schemeClr val="bg1"/>
                </a:solidFill>
              </a:defRPr>
            </a:lvl1pPr>
          </a:lstStyle>
          <a:p>
            <a:r>
              <a:rPr lang="en-US" dirty="0"/>
              <a:t>Title heading here</a:t>
            </a:r>
          </a:p>
        </p:txBody>
      </p:sp>
      <p:sp>
        <p:nvSpPr>
          <p:cNvPr id="10" name="Text Placeholder 4">
            <a:extLst>
              <a:ext uri="{FF2B5EF4-FFF2-40B4-BE49-F238E27FC236}">
                <a16:creationId xmlns:a16="http://schemas.microsoft.com/office/drawing/2014/main" id="{C7C3DC85-C5E4-9F4F-9A53-A30541465834}"/>
              </a:ext>
            </a:extLst>
          </p:cNvPr>
          <p:cNvSpPr>
            <a:spLocks noGrp="1"/>
          </p:cNvSpPr>
          <p:nvPr>
            <p:ph type="body" sz="quarter" idx="13" hasCustomPrompt="1"/>
          </p:nvPr>
        </p:nvSpPr>
        <p:spPr>
          <a:xfrm>
            <a:off x="382767" y="2469571"/>
            <a:ext cx="8406302" cy="708607"/>
          </a:xfrm>
        </p:spPr>
        <p:txBody>
          <a:bodyPr lIns="0" tIns="0" rIns="0" bIns="0"/>
          <a:lstStyle>
            <a:lvl1pPr marL="0" indent="0" algn="l">
              <a:lnSpc>
                <a:spcPct val="90000"/>
              </a:lnSpc>
              <a:buNone/>
              <a:defRPr sz="1800">
                <a:solidFill>
                  <a:schemeClr val="bg1"/>
                </a:solidFill>
              </a:defRPr>
            </a:lvl1pPr>
            <a:lvl2pPr marL="342900" indent="0">
              <a:buNone/>
              <a:defRPr/>
            </a:lvl2pPr>
            <a:lvl3pPr marL="685800" indent="0">
              <a:buNone/>
              <a:defRPr/>
            </a:lvl3pPr>
            <a:lvl4pPr marL="1028700" indent="0">
              <a:buNone/>
              <a:defRPr/>
            </a:lvl4pPr>
            <a:lvl5pPr marL="1371600" indent="0">
              <a:buNone/>
              <a:defRPr/>
            </a:lvl5pPr>
          </a:lstStyle>
          <a:p>
            <a:pPr lvl="0"/>
            <a:r>
              <a:rPr lang="en-US" dirty="0"/>
              <a:t>Presented by</a:t>
            </a:r>
          </a:p>
        </p:txBody>
      </p:sp>
      <p:pic>
        <p:nvPicPr>
          <p:cNvPr id="9" name="Picture 8">
            <a:extLst>
              <a:ext uri="{FF2B5EF4-FFF2-40B4-BE49-F238E27FC236}">
                <a16:creationId xmlns:a16="http://schemas.microsoft.com/office/drawing/2014/main" id="{C4F743E6-42C8-45D8-A63F-90FE0651F22C}"/>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70801" y="5540400"/>
            <a:ext cx="1515237" cy="520700"/>
          </a:xfrm>
          <a:prstGeom prst="rect">
            <a:avLst/>
          </a:prstGeom>
        </p:spPr>
      </p:pic>
    </p:spTree>
    <p:extLst>
      <p:ext uri="{BB962C8B-B14F-4D97-AF65-F5344CB8AC3E}">
        <p14:creationId xmlns:p14="http://schemas.microsoft.com/office/powerpoint/2010/main" val="4169121255"/>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Section Divider - Option 3">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277205-D819-0E49-850F-A3DCF077A5B8}"/>
              </a:ext>
            </a:extLst>
          </p:cNvPr>
          <p:cNvSpPr/>
          <p:nvPr/>
        </p:nvSpPr>
        <p:spPr>
          <a:xfrm>
            <a:off x="0" y="0"/>
            <a:ext cx="9144000" cy="6858000"/>
          </a:xfrm>
          <a:prstGeom prst="rect">
            <a:avLst/>
          </a:prstGeom>
          <a:solidFill>
            <a:srgbClr val="FFB800"/>
          </a:solidFill>
          <a:ln w="9525" cap="flat" cmpd="sng" algn="ctr">
            <a:noFill/>
            <a:prstDash val="solid"/>
          </a:ln>
          <a:effectLst/>
        </p:spPr>
        <p:txBody>
          <a:bodyPr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Arial" panose="020B0604020202020204"/>
              <a:ea typeface="+mn-ea"/>
              <a:cs typeface="+mn-cs"/>
            </a:endParaRPr>
          </a:p>
        </p:txBody>
      </p:sp>
      <p:sp>
        <p:nvSpPr>
          <p:cNvPr id="7" name="Title 8">
            <a:extLst>
              <a:ext uri="{FF2B5EF4-FFF2-40B4-BE49-F238E27FC236}">
                <a16:creationId xmlns:a16="http://schemas.microsoft.com/office/drawing/2014/main" id="{C20D03EA-04EC-3E4D-A8DD-25B0B1CFB907}"/>
              </a:ext>
            </a:extLst>
          </p:cNvPr>
          <p:cNvSpPr>
            <a:spLocks noGrp="1"/>
          </p:cNvSpPr>
          <p:nvPr>
            <p:ph type="title" hasCustomPrompt="1"/>
          </p:nvPr>
        </p:nvSpPr>
        <p:spPr>
          <a:xfrm>
            <a:off x="381885" y="1617084"/>
            <a:ext cx="8407184" cy="708607"/>
          </a:xfrm>
        </p:spPr>
        <p:txBody>
          <a:bodyPr anchor="t"/>
          <a:lstStyle>
            <a:lvl1pPr algn="l">
              <a:defRPr sz="2250">
                <a:solidFill>
                  <a:schemeClr val="tx1"/>
                </a:solidFill>
              </a:defRPr>
            </a:lvl1pPr>
          </a:lstStyle>
          <a:p>
            <a:r>
              <a:rPr lang="en-US" dirty="0"/>
              <a:t>Title heading here</a:t>
            </a:r>
          </a:p>
        </p:txBody>
      </p:sp>
      <p:sp>
        <p:nvSpPr>
          <p:cNvPr id="8" name="Text Placeholder 4">
            <a:extLst>
              <a:ext uri="{FF2B5EF4-FFF2-40B4-BE49-F238E27FC236}">
                <a16:creationId xmlns:a16="http://schemas.microsoft.com/office/drawing/2014/main" id="{77BCA0C8-FD5B-AE4C-9999-548657AE139B}"/>
              </a:ext>
            </a:extLst>
          </p:cNvPr>
          <p:cNvSpPr>
            <a:spLocks noGrp="1"/>
          </p:cNvSpPr>
          <p:nvPr>
            <p:ph type="body" sz="quarter" idx="13" hasCustomPrompt="1"/>
          </p:nvPr>
        </p:nvSpPr>
        <p:spPr>
          <a:xfrm>
            <a:off x="382767" y="2469567"/>
            <a:ext cx="8406302" cy="710400"/>
          </a:xfrm>
        </p:spPr>
        <p:txBody>
          <a:bodyPr lIns="0" tIns="0" rIns="0" bIns="0"/>
          <a:lstStyle>
            <a:lvl1pPr marL="0" indent="0" algn="l">
              <a:lnSpc>
                <a:spcPct val="90000"/>
              </a:lnSpc>
              <a:buNone/>
              <a:defRPr sz="1800">
                <a:solidFill>
                  <a:srgbClr val="000000"/>
                </a:solidFill>
              </a:defRPr>
            </a:lvl1pPr>
            <a:lvl2pPr marL="342900" indent="0">
              <a:buNone/>
              <a:defRPr/>
            </a:lvl2pPr>
            <a:lvl3pPr marL="685800" indent="0">
              <a:buNone/>
              <a:defRPr/>
            </a:lvl3pPr>
            <a:lvl4pPr marL="1028700" indent="0">
              <a:buNone/>
              <a:defRPr/>
            </a:lvl4pPr>
            <a:lvl5pPr marL="1371600" indent="0">
              <a:buNone/>
              <a:defRPr/>
            </a:lvl5pPr>
          </a:lstStyle>
          <a:p>
            <a:pPr lvl="0"/>
            <a:r>
              <a:rPr lang="en-US" dirty="0"/>
              <a:t>Presented by</a:t>
            </a:r>
          </a:p>
        </p:txBody>
      </p:sp>
      <p:pic>
        <p:nvPicPr>
          <p:cNvPr id="9" name="Picture 8" descr="A close up of a logo&#10;&#10;Description automatically generated">
            <a:extLst>
              <a:ext uri="{FF2B5EF4-FFF2-40B4-BE49-F238E27FC236}">
                <a16:creationId xmlns:a16="http://schemas.microsoft.com/office/drawing/2014/main" id="{2C89BC04-6416-479F-AF58-1E9563CF6521}"/>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340770" y="5540402"/>
            <a:ext cx="1561864" cy="549253"/>
          </a:xfrm>
          <a:prstGeom prst="rect">
            <a:avLst/>
          </a:prstGeom>
        </p:spPr>
      </p:pic>
    </p:spTree>
    <p:extLst>
      <p:ext uri="{BB962C8B-B14F-4D97-AF65-F5344CB8AC3E}">
        <p14:creationId xmlns:p14="http://schemas.microsoft.com/office/powerpoint/2010/main" val="196421650"/>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Section Divider - Option 4">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1437180-96FB-744F-865F-A5F1DCF5F20E}"/>
              </a:ext>
            </a:extLst>
          </p:cNvPr>
          <p:cNvSpPr/>
          <p:nvPr/>
        </p:nvSpPr>
        <p:spPr>
          <a:xfrm>
            <a:off x="0" y="0"/>
            <a:ext cx="9144000" cy="6858000"/>
          </a:xfrm>
          <a:prstGeom prst="rect">
            <a:avLst/>
          </a:prstGeom>
          <a:solidFill>
            <a:srgbClr val="34343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itle 8">
            <a:extLst>
              <a:ext uri="{FF2B5EF4-FFF2-40B4-BE49-F238E27FC236}">
                <a16:creationId xmlns:a16="http://schemas.microsoft.com/office/drawing/2014/main" id="{378A92A4-48B7-0340-8B92-C0F9AC1FDA6C}"/>
              </a:ext>
            </a:extLst>
          </p:cNvPr>
          <p:cNvSpPr>
            <a:spLocks noGrp="1"/>
          </p:cNvSpPr>
          <p:nvPr>
            <p:ph type="title" hasCustomPrompt="1"/>
          </p:nvPr>
        </p:nvSpPr>
        <p:spPr>
          <a:xfrm>
            <a:off x="381885" y="1617084"/>
            <a:ext cx="8407184" cy="708607"/>
          </a:xfrm>
        </p:spPr>
        <p:txBody>
          <a:bodyPr anchor="t"/>
          <a:lstStyle>
            <a:lvl1pPr algn="l">
              <a:defRPr sz="2250">
                <a:solidFill>
                  <a:schemeClr val="bg1"/>
                </a:solidFill>
              </a:defRPr>
            </a:lvl1pPr>
          </a:lstStyle>
          <a:p>
            <a:r>
              <a:rPr lang="en-US" dirty="0"/>
              <a:t>Title heading here</a:t>
            </a:r>
          </a:p>
        </p:txBody>
      </p:sp>
      <p:sp>
        <p:nvSpPr>
          <p:cNvPr id="14" name="Text Placeholder 4">
            <a:extLst>
              <a:ext uri="{FF2B5EF4-FFF2-40B4-BE49-F238E27FC236}">
                <a16:creationId xmlns:a16="http://schemas.microsoft.com/office/drawing/2014/main" id="{55933010-02AF-864A-B29C-468E3DDEEA5E}"/>
              </a:ext>
            </a:extLst>
          </p:cNvPr>
          <p:cNvSpPr>
            <a:spLocks noGrp="1"/>
          </p:cNvSpPr>
          <p:nvPr>
            <p:ph type="body" sz="quarter" idx="13" hasCustomPrompt="1"/>
          </p:nvPr>
        </p:nvSpPr>
        <p:spPr>
          <a:xfrm>
            <a:off x="382767" y="2469571"/>
            <a:ext cx="8406302" cy="708607"/>
          </a:xfrm>
        </p:spPr>
        <p:txBody>
          <a:bodyPr lIns="0" tIns="0" rIns="0" bIns="0"/>
          <a:lstStyle>
            <a:lvl1pPr marL="0" indent="0" algn="l">
              <a:lnSpc>
                <a:spcPct val="90000"/>
              </a:lnSpc>
              <a:buNone/>
              <a:defRPr sz="1800">
                <a:solidFill>
                  <a:schemeClr val="bg1"/>
                </a:solidFill>
              </a:defRPr>
            </a:lvl1pPr>
            <a:lvl2pPr marL="342900" indent="0">
              <a:buNone/>
              <a:defRPr/>
            </a:lvl2pPr>
            <a:lvl3pPr marL="685800" indent="0">
              <a:buNone/>
              <a:defRPr/>
            </a:lvl3pPr>
            <a:lvl4pPr marL="1028700" indent="0">
              <a:buNone/>
              <a:defRPr/>
            </a:lvl4pPr>
            <a:lvl5pPr marL="1371600" indent="0">
              <a:buNone/>
              <a:defRPr/>
            </a:lvl5pPr>
          </a:lstStyle>
          <a:p>
            <a:pPr lvl="0"/>
            <a:r>
              <a:rPr lang="en-US" dirty="0"/>
              <a:t>Presented by</a:t>
            </a:r>
          </a:p>
        </p:txBody>
      </p:sp>
      <p:pic>
        <p:nvPicPr>
          <p:cNvPr id="7" name="Picture 6">
            <a:extLst>
              <a:ext uri="{FF2B5EF4-FFF2-40B4-BE49-F238E27FC236}">
                <a16:creationId xmlns:a16="http://schemas.microsoft.com/office/drawing/2014/main" id="{A8B4EEB1-42E3-41C0-B7C0-8A0DC6F52F0A}"/>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70801" y="5540400"/>
            <a:ext cx="1515237" cy="520700"/>
          </a:xfrm>
          <a:prstGeom prst="rect">
            <a:avLst/>
          </a:prstGeom>
        </p:spPr>
      </p:pic>
    </p:spTree>
    <p:extLst>
      <p:ext uri="{BB962C8B-B14F-4D97-AF65-F5344CB8AC3E}">
        <p14:creationId xmlns:p14="http://schemas.microsoft.com/office/powerpoint/2010/main" val="13775529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title page with image left">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4EF979D-7E56-7547-B8BB-956A1182E867}"/>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754381" y="4178043"/>
            <a:ext cx="1854200" cy="641350"/>
          </a:xfrm>
          <a:prstGeom prst="rect">
            <a:avLst/>
          </a:prstGeom>
        </p:spPr>
      </p:pic>
      <p:sp>
        <p:nvSpPr>
          <p:cNvPr id="3" name="Picture Placeholder 2">
            <a:extLst>
              <a:ext uri="{FF2B5EF4-FFF2-40B4-BE49-F238E27FC236}">
                <a16:creationId xmlns:a16="http://schemas.microsoft.com/office/drawing/2014/main" id="{32FD02B3-E722-FC4B-82CF-14E77373EAE0}"/>
              </a:ext>
            </a:extLst>
          </p:cNvPr>
          <p:cNvSpPr>
            <a:spLocks noGrp="1"/>
          </p:cNvSpPr>
          <p:nvPr>
            <p:ph type="pic" sz="quarter" idx="10"/>
          </p:nvPr>
        </p:nvSpPr>
        <p:spPr>
          <a:xfrm>
            <a:off x="0" y="0"/>
            <a:ext cx="4572000" cy="6858000"/>
          </a:xfrm>
        </p:spPr>
        <p:txBody>
          <a:bodyPr/>
          <a:lstStyle/>
          <a:p>
            <a:r>
              <a:rPr lang="en-US"/>
              <a:t>Click icon to add picture</a:t>
            </a:r>
          </a:p>
        </p:txBody>
      </p:sp>
      <p:sp>
        <p:nvSpPr>
          <p:cNvPr id="12" name="Title 8">
            <a:extLst>
              <a:ext uri="{FF2B5EF4-FFF2-40B4-BE49-F238E27FC236}">
                <a16:creationId xmlns:a16="http://schemas.microsoft.com/office/drawing/2014/main" id="{8F4AB58D-36CD-6649-8724-8391DFC1EABE}"/>
              </a:ext>
            </a:extLst>
          </p:cNvPr>
          <p:cNvSpPr>
            <a:spLocks noGrp="1"/>
          </p:cNvSpPr>
          <p:nvPr>
            <p:ph type="title" hasCustomPrompt="1"/>
          </p:nvPr>
        </p:nvSpPr>
        <p:spPr>
          <a:xfrm>
            <a:off x="4572000" y="1933335"/>
            <a:ext cx="4213226" cy="1110881"/>
          </a:xfrm>
        </p:spPr>
        <p:txBody>
          <a:bodyPr anchor="t"/>
          <a:lstStyle>
            <a:lvl1pPr algn="ctr">
              <a:defRPr sz="2250">
                <a:solidFill>
                  <a:srgbClr val="E64626"/>
                </a:solidFill>
              </a:defRPr>
            </a:lvl1pPr>
          </a:lstStyle>
          <a:p>
            <a:r>
              <a:rPr lang="en-US" dirty="0"/>
              <a:t>Title heading here</a:t>
            </a:r>
          </a:p>
        </p:txBody>
      </p:sp>
      <p:sp>
        <p:nvSpPr>
          <p:cNvPr id="13" name="Text Placeholder 4">
            <a:extLst>
              <a:ext uri="{FF2B5EF4-FFF2-40B4-BE49-F238E27FC236}">
                <a16:creationId xmlns:a16="http://schemas.microsoft.com/office/drawing/2014/main" id="{41394B71-D786-7C49-9C6E-F1B862C690DB}"/>
              </a:ext>
            </a:extLst>
          </p:cNvPr>
          <p:cNvSpPr>
            <a:spLocks noGrp="1"/>
          </p:cNvSpPr>
          <p:nvPr>
            <p:ph type="body" sz="quarter" idx="13" hasCustomPrompt="1"/>
          </p:nvPr>
        </p:nvSpPr>
        <p:spPr>
          <a:xfrm>
            <a:off x="4572000" y="3229281"/>
            <a:ext cx="4213226" cy="708607"/>
          </a:xfrm>
        </p:spPr>
        <p:txBody>
          <a:bodyPr/>
          <a:lstStyle>
            <a:lvl1pPr marL="0" indent="0" algn="ctr">
              <a:lnSpc>
                <a:spcPct val="90000"/>
              </a:lnSpc>
              <a:buNone/>
              <a:defRPr sz="1800">
                <a:solidFill>
                  <a:srgbClr val="000000"/>
                </a:solidFill>
              </a:defRPr>
            </a:lvl1pPr>
            <a:lvl2pPr marL="342900" indent="0">
              <a:buNone/>
              <a:defRPr/>
            </a:lvl2pPr>
            <a:lvl3pPr marL="685800" indent="0">
              <a:buNone/>
              <a:defRPr/>
            </a:lvl3pPr>
            <a:lvl4pPr marL="1028700" indent="0">
              <a:buNone/>
              <a:defRPr/>
            </a:lvl4pPr>
            <a:lvl5pPr marL="1371600" indent="0">
              <a:buNone/>
              <a:defRPr/>
            </a:lvl5pPr>
          </a:lstStyle>
          <a:p>
            <a:pPr lvl="0"/>
            <a:r>
              <a:rPr lang="en-US" dirty="0"/>
              <a:t>Presented by</a:t>
            </a:r>
          </a:p>
        </p:txBody>
      </p:sp>
    </p:spTree>
    <p:extLst>
      <p:ext uri="{BB962C8B-B14F-4D97-AF65-F5344CB8AC3E}">
        <p14:creationId xmlns:p14="http://schemas.microsoft.com/office/powerpoint/2010/main" val="1612040064"/>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64.xml"/><Relationship Id="rId18" Type="http://schemas.openxmlformats.org/officeDocument/2006/relationships/slideLayout" Target="../slideLayouts/slideLayout69.xml"/><Relationship Id="rId26" Type="http://schemas.openxmlformats.org/officeDocument/2006/relationships/slideLayout" Target="../slideLayouts/slideLayout77.xml"/><Relationship Id="rId3" Type="http://schemas.openxmlformats.org/officeDocument/2006/relationships/slideLayout" Target="../slideLayouts/slideLayout54.xml"/><Relationship Id="rId21" Type="http://schemas.openxmlformats.org/officeDocument/2006/relationships/slideLayout" Target="../slideLayouts/slideLayout72.xml"/><Relationship Id="rId7" Type="http://schemas.openxmlformats.org/officeDocument/2006/relationships/slideLayout" Target="../slideLayouts/slideLayout58.xml"/><Relationship Id="rId12" Type="http://schemas.openxmlformats.org/officeDocument/2006/relationships/slideLayout" Target="../slideLayouts/slideLayout63.xml"/><Relationship Id="rId17" Type="http://schemas.openxmlformats.org/officeDocument/2006/relationships/slideLayout" Target="../slideLayouts/slideLayout68.xml"/><Relationship Id="rId25" Type="http://schemas.openxmlformats.org/officeDocument/2006/relationships/slideLayout" Target="../slideLayouts/slideLayout76.xml"/><Relationship Id="rId33" Type="http://schemas.openxmlformats.org/officeDocument/2006/relationships/theme" Target="../theme/theme2.xml"/><Relationship Id="rId2" Type="http://schemas.openxmlformats.org/officeDocument/2006/relationships/slideLayout" Target="../slideLayouts/slideLayout53.xml"/><Relationship Id="rId16" Type="http://schemas.openxmlformats.org/officeDocument/2006/relationships/slideLayout" Target="../slideLayouts/slideLayout67.xml"/><Relationship Id="rId20" Type="http://schemas.openxmlformats.org/officeDocument/2006/relationships/slideLayout" Target="../slideLayouts/slideLayout71.xml"/><Relationship Id="rId29" Type="http://schemas.openxmlformats.org/officeDocument/2006/relationships/slideLayout" Target="../slideLayouts/slideLayout80.xml"/><Relationship Id="rId1" Type="http://schemas.openxmlformats.org/officeDocument/2006/relationships/slideLayout" Target="../slideLayouts/slideLayout52.xml"/><Relationship Id="rId6" Type="http://schemas.openxmlformats.org/officeDocument/2006/relationships/slideLayout" Target="../slideLayouts/slideLayout57.xml"/><Relationship Id="rId11" Type="http://schemas.openxmlformats.org/officeDocument/2006/relationships/slideLayout" Target="../slideLayouts/slideLayout62.xml"/><Relationship Id="rId24" Type="http://schemas.openxmlformats.org/officeDocument/2006/relationships/slideLayout" Target="../slideLayouts/slideLayout75.xml"/><Relationship Id="rId32" Type="http://schemas.openxmlformats.org/officeDocument/2006/relationships/slideLayout" Target="../slideLayouts/slideLayout83.xml"/><Relationship Id="rId5" Type="http://schemas.openxmlformats.org/officeDocument/2006/relationships/slideLayout" Target="../slideLayouts/slideLayout56.xml"/><Relationship Id="rId15" Type="http://schemas.openxmlformats.org/officeDocument/2006/relationships/slideLayout" Target="../slideLayouts/slideLayout66.xml"/><Relationship Id="rId23" Type="http://schemas.openxmlformats.org/officeDocument/2006/relationships/slideLayout" Target="../slideLayouts/slideLayout74.xml"/><Relationship Id="rId28" Type="http://schemas.openxmlformats.org/officeDocument/2006/relationships/slideLayout" Target="../slideLayouts/slideLayout79.xml"/><Relationship Id="rId10" Type="http://schemas.openxmlformats.org/officeDocument/2006/relationships/slideLayout" Target="../slideLayouts/slideLayout61.xml"/><Relationship Id="rId19" Type="http://schemas.openxmlformats.org/officeDocument/2006/relationships/slideLayout" Target="../slideLayouts/slideLayout70.xml"/><Relationship Id="rId31" Type="http://schemas.openxmlformats.org/officeDocument/2006/relationships/slideLayout" Target="../slideLayouts/slideLayout82.xml"/><Relationship Id="rId4" Type="http://schemas.openxmlformats.org/officeDocument/2006/relationships/slideLayout" Target="../slideLayouts/slideLayout55.xml"/><Relationship Id="rId9" Type="http://schemas.openxmlformats.org/officeDocument/2006/relationships/slideLayout" Target="../slideLayouts/slideLayout60.xml"/><Relationship Id="rId14" Type="http://schemas.openxmlformats.org/officeDocument/2006/relationships/slideLayout" Target="../slideLayouts/slideLayout65.xml"/><Relationship Id="rId22" Type="http://schemas.openxmlformats.org/officeDocument/2006/relationships/slideLayout" Target="../slideLayouts/slideLayout73.xml"/><Relationship Id="rId27" Type="http://schemas.openxmlformats.org/officeDocument/2006/relationships/slideLayout" Target="../slideLayouts/slideLayout78.xml"/><Relationship Id="rId30" Type="http://schemas.openxmlformats.org/officeDocument/2006/relationships/slideLayout" Target="../slideLayouts/slideLayout81.xml"/><Relationship Id="rId8" Type="http://schemas.openxmlformats.org/officeDocument/2006/relationships/slideLayout" Target="../slideLayouts/slideLayout5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358776" y="501653"/>
            <a:ext cx="8426450" cy="64718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p>
            <a:pPr lvl="0"/>
            <a:r>
              <a:rPr lang="en-US" dirty="0"/>
              <a:t>Insert title here</a:t>
            </a:r>
          </a:p>
        </p:txBody>
      </p:sp>
      <p:sp>
        <p:nvSpPr>
          <p:cNvPr id="1027" name="Text Placeholder 2"/>
          <p:cNvSpPr>
            <a:spLocks noGrp="1"/>
          </p:cNvSpPr>
          <p:nvPr>
            <p:ph type="body" idx="1"/>
          </p:nvPr>
        </p:nvSpPr>
        <p:spPr bwMode="auto">
          <a:xfrm>
            <a:off x="358777" y="1387447"/>
            <a:ext cx="4589253" cy="382888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dirty="0"/>
              <a:t>Sub-heading bold 24pt</a:t>
            </a:r>
          </a:p>
        </p:txBody>
      </p:sp>
      <p:sp>
        <p:nvSpPr>
          <p:cNvPr id="11" name="Date Placeholder 3"/>
          <p:cNvSpPr txBox="1">
            <a:spLocks/>
          </p:cNvSpPr>
          <p:nvPr/>
        </p:nvSpPr>
        <p:spPr>
          <a:xfrm>
            <a:off x="381000" y="6356353"/>
            <a:ext cx="2133600" cy="366183"/>
          </a:xfrm>
          <a:prstGeom prst="rect">
            <a:avLst/>
          </a:prstGeom>
        </p:spPr>
        <p:txBody>
          <a:bodyPr anchor="ctr"/>
          <a:lstStyle>
            <a:defPPr>
              <a:defRPr lang="en-US"/>
            </a:defPPr>
            <a:lvl1pPr marL="0" algn="l" defTabSz="457200" rtl="0" eaLnBrk="1" latinLnBrk="0" hangingPunct="1">
              <a:defRPr lang="en-US" sz="900" b="0" i="0" u="none" strike="noStrike" kern="1200" baseline="0" smtClean="0">
                <a:solidFill>
                  <a:schemeClr val="tx1"/>
                </a:solidFill>
                <a:latin typeface="Tw Cen MT"/>
                <a:ea typeface="+mn-ea"/>
                <a:cs typeface="Tw Cen M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sz="675" dirty="0">
                <a:latin typeface="Arial" panose="020B0604020202020204" pitchFamily="34" charset="0"/>
                <a:cs typeface="Arial" panose="020B0604020202020204" pitchFamily="34" charset="0"/>
              </a:rPr>
              <a:t>The </a:t>
            </a:r>
            <a:r>
              <a:rPr lang="en-AU" sz="675" dirty="0">
                <a:latin typeface="Arial" panose="020B0604020202020204" pitchFamily="34" charset="0"/>
                <a:cs typeface="Arial" panose="020B0604020202020204" pitchFamily="34" charset="0"/>
              </a:rPr>
              <a:t>University of Sydney</a:t>
            </a:r>
            <a:endParaRPr sz="675"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35736571"/>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 id="2147483690" r:id="rId18"/>
    <p:sldLayoutId id="2147483691" r:id="rId19"/>
    <p:sldLayoutId id="2147483692" r:id="rId20"/>
    <p:sldLayoutId id="2147483693" r:id="rId21"/>
    <p:sldLayoutId id="2147483694" r:id="rId22"/>
    <p:sldLayoutId id="2147483695" r:id="rId23"/>
    <p:sldLayoutId id="2147483696" r:id="rId24"/>
    <p:sldLayoutId id="2147483697" r:id="rId25"/>
    <p:sldLayoutId id="2147483698" r:id="rId26"/>
    <p:sldLayoutId id="2147483699" r:id="rId27"/>
    <p:sldLayoutId id="2147483700" r:id="rId28"/>
    <p:sldLayoutId id="2147483701" r:id="rId29"/>
    <p:sldLayoutId id="2147483702" r:id="rId30"/>
    <p:sldLayoutId id="2147483703" r:id="rId31"/>
    <p:sldLayoutId id="2147483704" r:id="rId32"/>
    <p:sldLayoutId id="2147483705" r:id="rId33"/>
    <p:sldLayoutId id="2147483706" r:id="rId34"/>
    <p:sldLayoutId id="2147483707" r:id="rId35"/>
    <p:sldLayoutId id="2147483708" r:id="rId36"/>
    <p:sldLayoutId id="2147483709" r:id="rId37"/>
    <p:sldLayoutId id="2147483710" r:id="rId38"/>
    <p:sldLayoutId id="2147483711" r:id="rId39"/>
    <p:sldLayoutId id="2147483712" r:id="rId40"/>
    <p:sldLayoutId id="2147483713" r:id="rId41"/>
    <p:sldLayoutId id="2147483714" r:id="rId42"/>
    <p:sldLayoutId id="2147483715" r:id="rId43"/>
    <p:sldLayoutId id="2147483716" r:id="rId44"/>
    <p:sldLayoutId id="2147483717" r:id="rId45"/>
    <p:sldLayoutId id="2147483718" r:id="rId46"/>
    <p:sldLayoutId id="2147483719" r:id="rId47"/>
    <p:sldLayoutId id="2147483720" r:id="rId48"/>
    <p:sldLayoutId id="2147483721" r:id="rId49"/>
    <p:sldLayoutId id="2147483722" r:id="rId50"/>
    <p:sldLayoutId id="2147483758" r:id="rId51"/>
  </p:sldLayoutIdLst>
  <p:txStyles>
    <p:titleStyle>
      <a:lvl1pPr algn="l" defTabSz="342900" rtl="0" eaLnBrk="1" fontAlgn="base" hangingPunct="1">
        <a:spcBef>
          <a:spcPct val="0"/>
        </a:spcBef>
        <a:spcAft>
          <a:spcPct val="0"/>
        </a:spcAft>
        <a:defRPr sz="2250" b="1" kern="1200">
          <a:solidFill>
            <a:srgbClr val="E64626"/>
          </a:solidFill>
          <a:latin typeface="Arial" panose="020B0604020202020204" pitchFamily="34" charset="0"/>
          <a:ea typeface="ＭＳ Ｐゴシック" charset="0"/>
          <a:cs typeface="Arial" panose="020B0604020202020204" pitchFamily="34" charset="0"/>
        </a:defRPr>
      </a:lvl1pPr>
      <a:lvl2pPr algn="l" defTabSz="342900" rtl="0" eaLnBrk="1" fontAlgn="base" hangingPunct="1">
        <a:spcBef>
          <a:spcPct val="0"/>
        </a:spcBef>
        <a:spcAft>
          <a:spcPct val="0"/>
        </a:spcAft>
        <a:defRPr sz="1800" b="1">
          <a:solidFill>
            <a:schemeClr val="accent1"/>
          </a:solidFill>
          <a:latin typeface="Tw Cen MT" charset="0"/>
          <a:ea typeface="ＭＳ Ｐゴシック" charset="0"/>
        </a:defRPr>
      </a:lvl2pPr>
      <a:lvl3pPr algn="l" defTabSz="342900" rtl="0" eaLnBrk="1" fontAlgn="base" hangingPunct="1">
        <a:spcBef>
          <a:spcPct val="0"/>
        </a:spcBef>
        <a:spcAft>
          <a:spcPct val="0"/>
        </a:spcAft>
        <a:defRPr sz="1800" b="1">
          <a:solidFill>
            <a:schemeClr val="accent1"/>
          </a:solidFill>
          <a:latin typeface="Tw Cen MT" charset="0"/>
          <a:ea typeface="ＭＳ Ｐゴシック" charset="0"/>
        </a:defRPr>
      </a:lvl3pPr>
      <a:lvl4pPr algn="l" defTabSz="342900" rtl="0" eaLnBrk="1" fontAlgn="base" hangingPunct="1">
        <a:spcBef>
          <a:spcPct val="0"/>
        </a:spcBef>
        <a:spcAft>
          <a:spcPct val="0"/>
        </a:spcAft>
        <a:defRPr sz="1800" b="1">
          <a:solidFill>
            <a:schemeClr val="accent1"/>
          </a:solidFill>
          <a:latin typeface="Tw Cen MT" charset="0"/>
          <a:ea typeface="ＭＳ Ｐゴシック" charset="0"/>
        </a:defRPr>
      </a:lvl4pPr>
      <a:lvl5pPr algn="l" defTabSz="342900" rtl="0" eaLnBrk="1" fontAlgn="base" hangingPunct="1">
        <a:spcBef>
          <a:spcPct val="0"/>
        </a:spcBef>
        <a:spcAft>
          <a:spcPct val="0"/>
        </a:spcAft>
        <a:defRPr sz="1800" b="1">
          <a:solidFill>
            <a:schemeClr val="accent1"/>
          </a:solidFill>
          <a:latin typeface="Tw Cen MT" charset="0"/>
          <a:ea typeface="ＭＳ Ｐゴシック" charset="0"/>
        </a:defRPr>
      </a:lvl5pPr>
      <a:lvl6pPr marL="342900" algn="l" defTabSz="342900" rtl="0" eaLnBrk="1" fontAlgn="base" hangingPunct="1">
        <a:spcBef>
          <a:spcPct val="0"/>
        </a:spcBef>
        <a:spcAft>
          <a:spcPct val="0"/>
        </a:spcAft>
        <a:defRPr sz="1800" b="1">
          <a:solidFill>
            <a:schemeClr val="accent1"/>
          </a:solidFill>
          <a:latin typeface="Tw Cen MT" charset="0"/>
          <a:ea typeface="ＭＳ Ｐゴシック" charset="0"/>
        </a:defRPr>
      </a:lvl6pPr>
      <a:lvl7pPr marL="685800" algn="l" defTabSz="342900" rtl="0" eaLnBrk="1" fontAlgn="base" hangingPunct="1">
        <a:spcBef>
          <a:spcPct val="0"/>
        </a:spcBef>
        <a:spcAft>
          <a:spcPct val="0"/>
        </a:spcAft>
        <a:defRPr sz="1800" b="1">
          <a:solidFill>
            <a:schemeClr val="accent1"/>
          </a:solidFill>
          <a:latin typeface="Tw Cen MT" charset="0"/>
          <a:ea typeface="ＭＳ Ｐゴシック" charset="0"/>
        </a:defRPr>
      </a:lvl7pPr>
      <a:lvl8pPr marL="1028700" algn="l" defTabSz="342900" rtl="0" eaLnBrk="1" fontAlgn="base" hangingPunct="1">
        <a:spcBef>
          <a:spcPct val="0"/>
        </a:spcBef>
        <a:spcAft>
          <a:spcPct val="0"/>
        </a:spcAft>
        <a:defRPr sz="1800" b="1">
          <a:solidFill>
            <a:schemeClr val="accent1"/>
          </a:solidFill>
          <a:latin typeface="Tw Cen MT" charset="0"/>
          <a:ea typeface="ＭＳ Ｐゴシック" charset="0"/>
        </a:defRPr>
      </a:lvl8pPr>
      <a:lvl9pPr marL="1371600" algn="l" defTabSz="342900" rtl="0" eaLnBrk="1" fontAlgn="base" hangingPunct="1">
        <a:spcBef>
          <a:spcPct val="0"/>
        </a:spcBef>
        <a:spcAft>
          <a:spcPct val="0"/>
        </a:spcAft>
        <a:defRPr sz="1800" b="1">
          <a:solidFill>
            <a:schemeClr val="accent1"/>
          </a:solidFill>
          <a:latin typeface="Tw Cen MT" charset="0"/>
          <a:ea typeface="ＭＳ Ｐゴシック" charset="0"/>
        </a:defRPr>
      </a:lvl9pPr>
    </p:titleStyle>
    <p:bodyStyle>
      <a:lvl1pPr marL="0" indent="0" algn="l" defTabSz="342900" rtl="0" eaLnBrk="1" fontAlgn="base" hangingPunct="1">
        <a:spcBef>
          <a:spcPct val="20000"/>
        </a:spcBef>
        <a:spcAft>
          <a:spcPct val="0"/>
        </a:spcAft>
        <a:buFont typeface="Lucida Grande" charset="0"/>
        <a:buNone/>
        <a:defRPr sz="1800" b="1" kern="1200">
          <a:solidFill>
            <a:schemeClr val="tx1"/>
          </a:solidFill>
          <a:latin typeface="Arial" panose="020B0604020202020204" pitchFamily="34" charset="0"/>
          <a:ea typeface="ＭＳ Ｐゴシック" charset="0"/>
          <a:cs typeface="Arial" panose="020B0604020202020204" pitchFamily="34" charset="0"/>
        </a:defRPr>
      </a:lvl1pPr>
      <a:lvl2pPr marL="557213" indent="-214313" algn="l" defTabSz="342900" rtl="0" eaLnBrk="1" fontAlgn="base" hangingPunct="1">
        <a:spcBef>
          <a:spcPct val="20000"/>
        </a:spcBef>
        <a:spcAft>
          <a:spcPct val="0"/>
        </a:spcAft>
        <a:buFont typeface="Arial" charset="0"/>
        <a:buChar char="–"/>
        <a:defRPr sz="1500" kern="1200">
          <a:solidFill>
            <a:schemeClr val="tx1"/>
          </a:solidFill>
          <a:latin typeface="Tw Cen MT"/>
          <a:ea typeface="ＭＳ Ｐゴシック" charset="0"/>
          <a:cs typeface="Tw Cen MT"/>
        </a:defRPr>
      </a:lvl2pPr>
      <a:lvl3pPr marL="857250" indent="-171450" algn="l" defTabSz="342900" rtl="0" eaLnBrk="1" fontAlgn="base" hangingPunct="1">
        <a:spcBef>
          <a:spcPct val="20000"/>
        </a:spcBef>
        <a:spcAft>
          <a:spcPct val="0"/>
        </a:spcAft>
        <a:buFont typeface="Arial" charset="0"/>
        <a:buChar char="•"/>
        <a:defRPr sz="1500" kern="1200">
          <a:solidFill>
            <a:schemeClr val="tx1"/>
          </a:solidFill>
          <a:latin typeface="Tw Cen MT"/>
          <a:ea typeface="ＭＳ Ｐゴシック" charset="0"/>
          <a:cs typeface="Tw Cen MT"/>
        </a:defRPr>
      </a:lvl3pPr>
      <a:lvl4pPr marL="1200150" indent="-171450" algn="l" defTabSz="342900" rtl="0" eaLnBrk="1" fontAlgn="base" hangingPunct="1">
        <a:spcBef>
          <a:spcPct val="20000"/>
        </a:spcBef>
        <a:spcAft>
          <a:spcPct val="0"/>
        </a:spcAft>
        <a:buFont typeface="Arial" charset="0"/>
        <a:buChar char="–"/>
        <a:defRPr sz="1500" kern="1200">
          <a:solidFill>
            <a:schemeClr val="tx1"/>
          </a:solidFill>
          <a:latin typeface="Tw Cen MT"/>
          <a:ea typeface="ＭＳ Ｐゴシック" charset="0"/>
          <a:cs typeface="Tw Cen MT"/>
        </a:defRPr>
      </a:lvl4pPr>
      <a:lvl5pPr marL="1543050" indent="-171450" algn="l" defTabSz="342900" rtl="0" eaLnBrk="1" fontAlgn="base" hangingPunct="1">
        <a:spcBef>
          <a:spcPct val="20000"/>
        </a:spcBef>
        <a:spcAft>
          <a:spcPct val="0"/>
        </a:spcAft>
        <a:buFont typeface="Arial" charset="0"/>
        <a:buChar char="»"/>
        <a:defRPr sz="1500" kern="1200">
          <a:solidFill>
            <a:schemeClr val="tx1"/>
          </a:solidFill>
          <a:latin typeface="Tw Cen MT"/>
          <a:ea typeface="ＭＳ Ｐゴシック" charset="0"/>
          <a:cs typeface="Tw Cen MT"/>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16">
          <p15:clr>
            <a:srgbClr val="F26B43"/>
          </p15:clr>
        </p15:guide>
        <p15:guide id="2" pos="170">
          <p15:clr>
            <a:srgbClr val="F26B43"/>
          </p15:clr>
        </p15:guide>
        <p15:guide id="3" pos="4151">
          <p15:clr>
            <a:srgbClr val="F26B43"/>
          </p15:clr>
        </p15:guide>
        <p15:guide id="4" orient="horz" pos="4004">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2" name="Slide Number Placeholder 5"/>
          <p:cNvSpPr txBox="1">
            <a:spLocks/>
          </p:cNvSpPr>
          <p:nvPr/>
        </p:nvSpPr>
        <p:spPr>
          <a:xfrm>
            <a:off x="6629400" y="6356353"/>
            <a:ext cx="2133600" cy="365125"/>
          </a:xfrm>
          <a:prstGeom prst="rect">
            <a:avLst/>
          </a:prstGeom>
        </p:spPr>
        <p:txBody>
          <a:bodyPr anchor="ctr"/>
          <a:lstStyle>
            <a:defPPr>
              <a:defRPr lang="en-US"/>
            </a:defPPr>
            <a:lvl1pPr marL="0" algn="r" defTabSz="457200" rtl="0" eaLnBrk="1" latinLnBrk="0" hangingPunct="1">
              <a:defRPr sz="900" kern="1200">
                <a:solidFill>
                  <a:schemeClr val="tx1"/>
                </a:solidFill>
                <a:latin typeface="Tw Cen MT"/>
                <a:ea typeface="+mn-ea"/>
                <a:cs typeface="Tw Cen M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lang="en-US" sz="506" dirty="0"/>
              <a:t>Page </a:t>
            </a:r>
            <a:fld id="{3B11C02F-2186-5E4E-90C0-5210A150EF90}" type="slidenum">
              <a:rPr lang="en-US" sz="506" smtClean="0"/>
              <a:pPr fontAlgn="auto">
                <a:spcBef>
                  <a:spcPts val="0"/>
                </a:spcBef>
                <a:spcAft>
                  <a:spcPts val="0"/>
                </a:spcAft>
                <a:defRPr/>
              </a:pPr>
              <a:t>‹#›</a:t>
            </a:fld>
            <a:endParaRPr lang="en-US" sz="506" dirty="0"/>
          </a:p>
        </p:txBody>
      </p:sp>
      <p:sp>
        <p:nvSpPr>
          <p:cNvPr id="6" name="Date Placeholder 3">
            <a:extLst>
              <a:ext uri="{FF2B5EF4-FFF2-40B4-BE49-F238E27FC236}">
                <a16:creationId xmlns:a16="http://schemas.microsoft.com/office/drawing/2014/main" id="{B454F75B-D7A2-4B14-8535-B803517C2A15}"/>
              </a:ext>
            </a:extLst>
          </p:cNvPr>
          <p:cNvSpPr txBox="1">
            <a:spLocks/>
          </p:cNvSpPr>
          <p:nvPr/>
        </p:nvSpPr>
        <p:spPr>
          <a:xfrm>
            <a:off x="381000" y="6356353"/>
            <a:ext cx="2133600" cy="366183"/>
          </a:xfrm>
          <a:prstGeom prst="rect">
            <a:avLst/>
          </a:prstGeom>
        </p:spPr>
        <p:txBody>
          <a:bodyPr anchor="ctr"/>
          <a:lstStyle>
            <a:defPPr>
              <a:defRPr lang="en-US"/>
            </a:defPPr>
            <a:lvl1pPr marL="0" algn="l" defTabSz="457200" rtl="0" eaLnBrk="1" latinLnBrk="0" hangingPunct="1">
              <a:defRPr lang="en-US" sz="900" b="0" i="0" u="none" strike="noStrike" kern="1200" baseline="0" smtClean="0">
                <a:solidFill>
                  <a:schemeClr val="tx1"/>
                </a:solidFill>
                <a:latin typeface="Tw Cen MT"/>
                <a:ea typeface="+mn-ea"/>
                <a:cs typeface="Tw Cen M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sz="675" dirty="0">
                <a:latin typeface="Arial" panose="020B0604020202020204" pitchFamily="34" charset="0"/>
                <a:cs typeface="Arial" panose="020B0604020202020204" pitchFamily="34" charset="0"/>
              </a:rPr>
              <a:t>The </a:t>
            </a:r>
            <a:r>
              <a:rPr lang="en-AU" sz="675" dirty="0">
                <a:latin typeface="Arial" panose="020B0604020202020204" pitchFamily="34" charset="0"/>
                <a:cs typeface="Arial" panose="020B0604020202020204" pitchFamily="34" charset="0"/>
              </a:rPr>
              <a:t>University of Sydney</a:t>
            </a:r>
            <a:endParaRPr sz="675" dirty="0">
              <a:latin typeface="Arial" panose="020B0604020202020204" pitchFamily="34" charset="0"/>
              <a:cs typeface="Arial" panose="020B0604020202020204" pitchFamily="34" charset="0"/>
            </a:endParaRPr>
          </a:p>
        </p:txBody>
      </p:sp>
      <p:sp>
        <p:nvSpPr>
          <p:cNvPr id="7" name="Title Placeholder 1">
            <a:extLst>
              <a:ext uri="{FF2B5EF4-FFF2-40B4-BE49-F238E27FC236}">
                <a16:creationId xmlns:a16="http://schemas.microsoft.com/office/drawing/2014/main" id="{BE9EF11D-F5BE-ED40-AB5F-104A2C9A67EF}"/>
              </a:ext>
            </a:extLst>
          </p:cNvPr>
          <p:cNvSpPr>
            <a:spLocks noGrp="1"/>
          </p:cNvSpPr>
          <p:nvPr>
            <p:ph type="title"/>
          </p:nvPr>
        </p:nvSpPr>
        <p:spPr bwMode="auto">
          <a:xfrm>
            <a:off x="358776" y="501653"/>
            <a:ext cx="8426450" cy="64718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p>
            <a:pPr lvl="0"/>
            <a:r>
              <a:rPr lang="en-US" dirty="0"/>
              <a:t>Insert title here</a:t>
            </a:r>
          </a:p>
        </p:txBody>
      </p:sp>
      <p:sp>
        <p:nvSpPr>
          <p:cNvPr id="8" name="Text Placeholder 2">
            <a:extLst>
              <a:ext uri="{FF2B5EF4-FFF2-40B4-BE49-F238E27FC236}">
                <a16:creationId xmlns:a16="http://schemas.microsoft.com/office/drawing/2014/main" id="{31D8007C-8639-1A4A-A2BB-5F88DD41E22F}"/>
              </a:ext>
            </a:extLst>
          </p:cNvPr>
          <p:cNvSpPr>
            <a:spLocks noGrp="1"/>
          </p:cNvSpPr>
          <p:nvPr>
            <p:ph type="body" idx="1"/>
          </p:nvPr>
        </p:nvSpPr>
        <p:spPr bwMode="auto">
          <a:xfrm>
            <a:off x="358777" y="1387444"/>
            <a:ext cx="4589253" cy="488603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dirty="0"/>
              <a:t>Sub-heading Bold… 24pt</a:t>
            </a:r>
          </a:p>
          <a:p>
            <a:pPr lvl="0"/>
            <a:r>
              <a:rPr lang="en-US" dirty="0"/>
              <a:t>Add body copy </a:t>
            </a:r>
          </a:p>
        </p:txBody>
      </p:sp>
    </p:spTree>
    <p:extLst>
      <p:ext uri="{BB962C8B-B14F-4D97-AF65-F5344CB8AC3E}">
        <p14:creationId xmlns:p14="http://schemas.microsoft.com/office/powerpoint/2010/main" val="2417528628"/>
      </p:ext>
    </p:extLst>
  </p:cSld>
  <p:clrMap bg1="lt1" tx1="dk1" bg2="lt2" tx2="dk2" accent1="accent1" accent2="accent2" accent3="accent3" accent4="accent4" accent5="accent5" accent6="accent6" hlink="hlink" folHlink="folHlink"/>
  <p:sldLayoutIdLst>
    <p:sldLayoutId id="2147483726" r:id="rId1"/>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 id="2147483737" r:id="rId12"/>
    <p:sldLayoutId id="2147483738" r:id="rId13"/>
    <p:sldLayoutId id="2147483739" r:id="rId14"/>
    <p:sldLayoutId id="2147483740" r:id="rId15"/>
    <p:sldLayoutId id="2147483741" r:id="rId16"/>
    <p:sldLayoutId id="2147483742" r:id="rId17"/>
    <p:sldLayoutId id="2147483743" r:id="rId18"/>
    <p:sldLayoutId id="2147483744" r:id="rId19"/>
    <p:sldLayoutId id="2147483745" r:id="rId20"/>
    <p:sldLayoutId id="2147483746" r:id="rId21"/>
    <p:sldLayoutId id="2147483747" r:id="rId22"/>
    <p:sldLayoutId id="2147483748" r:id="rId23"/>
    <p:sldLayoutId id="2147483749" r:id="rId24"/>
    <p:sldLayoutId id="2147483750" r:id="rId25"/>
    <p:sldLayoutId id="2147483751" r:id="rId26"/>
    <p:sldLayoutId id="2147483752" r:id="rId27"/>
    <p:sldLayoutId id="2147483753" r:id="rId28"/>
    <p:sldLayoutId id="2147483754" r:id="rId29"/>
    <p:sldLayoutId id="2147483755" r:id="rId30"/>
    <p:sldLayoutId id="2147483756" r:id="rId31"/>
    <p:sldLayoutId id="2147483757" r:id="rId32"/>
  </p:sldLayoutIdLst>
  <p:txStyles>
    <p:titleStyle>
      <a:lvl1pPr algn="l" defTabSz="257175" rtl="0" eaLnBrk="1" fontAlgn="base" hangingPunct="1">
        <a:spcBef>
          <a:spcPct val="0"/>
        </a:spcBef>
        <a:spcAft>
          <a:spcPct val="0"/>
        </a:spcAft>
        <a:defRPr sz="2250" b="1" kern="1200">
          <a:solidFill>
            <a:schemeClr val="accent1"/>
          </a:solidFill>
          <a:latin typeface="Tw Cen MT"/>
          <a:ea typeface="ＭＳ Ｐゴシック" charset="0"/>
          <a:cs typeface="Tw Cen MT"/>
        </a:defRPr>
      </a:lvl1pPr>
      <a:lvl2pPr algn="l" defTabSz="257175" rtl="0" eaLnBrk="1" fontAlgn="base" hangingPunct="1">
        <a:spcBef>
          <a:spcPct val="0"/>
        </a:spcBef>
        <a:spcAft>
          <a:spcPct val="0"/>
        </a:spcAft>
        <a:defRPr sz="1350" b="1">
          <a:solidFill>
            <a:schemeClr val="accent1"/>
          </a:solidFill>
          <a:latin typeface="Tw Cen MT" charset="0"/>
          <a:ea typeface="ＭＳ Ｐゴシック" charset="0"/>
        </a:defRPr>
      </a:lvl2pPr>
      <a:lvl3pPr algn="l" defTabSz="257175" rtl="0" eaLnBrk="1" fontAlgn="base" hangingPunct="1">
        <a:spcBef>
          <a:spcPct val="0"/>
        </a:spcBef>
        <a:spcAft>
          <a:spcPct val="0"/>
        </a:spcAft>
        <a:defRPr sz="1350" b="1">
          <a:solidFill>
            <a:schemeClr val="accent1"/>
          </a:solidFill>
          <a:latin typeface="Tw Cen MT" charset="0"/>
          <a:ea typeface="ＭＳ Ｐゴシック" charset="0"/>
        </a:defRPr>
      </a:lvl3pPr>
      <a:lvl4pPr algn="l" defTabSz="257175" rtl="0" eaLnBrk="1" fontAlgn="base" hangingPunct="1">
        <a:spcBef>
          <a:spcPct val="0"/>
        </a:spcBef>
        <a:spcAft>
          <a:spcPct val="0"/>
        </a:spcAft>
        <a:defRPr sz="1350" b="1">
          <a:solidFill>
            <a:schemeClr val="accent1"/>
          </a:solidFill>
          <a:latin typeface="Tw Cen MT" charset="0"/>
          <a:ea typeface="ＭＳ Ｐゴシック" charset="0"/>
        </a:defRPr>
      </a:lvl4pPr>
      <a:lvl5pPr algn="l" defTabSz="257175" rtl="0" eaLnBrk="1" fontAlgn="base" hangingPunct="1">
        <a:spcBef>
          <a:spcPct val="0"/>
        </a:spcBef>
        <a:spcAft>
          <a:spcPct val="0"/>
        </a:spcAft>
        <a:defRPr sz="1350" b="1">
          <a:solidFill>
            <a:schemeClr val="accent1"/>
          </a:solidFill>
          <a:latin typeface="Tw Cen MT" charset="0"/>
          <a:ea typeface="ＭＳ Ｐゴシック" charset="0"/>
        </a:defRPr>
      </a:lvl5pPr>
      <a:lvl6pPr marL="257175" algn="l" defTabSz="257175" rtl="0" eaLnBrk="1" fontAlgn="base" hangingPunct="1">
        <a:spcBef>
          <a:spcPct val="0"/>
        </a:spcBef>
        <a:spcAft>
          <a:spcPct val="0"/>
        </a:spcAft>
        <a:defRPr sz="1350" b="1">
          <a:solidFill>
            <a:schemeClr val="accent1"/>
          </a:solidFill>
          <a:latin typeface="Tw Cen MT" charset="0"/>
          <a:ea typeface="ＭＳ Ｐゴシック" charset="0"/>
        </a:defRPr>
      </a:lvl6pPr>
      <a:lvl7pPr marL="514350" algn="l" defTabSz="257175" rtl="0" eaLnBrk="1" fontAlgn="base" hangingPunct="1">
        <a:spcBef>
          <a:spcPct val="0"/>
        </a:spcBef>
        <a:spcAft>
          <a:spcPct val="0"/>
        </a:spcAft>
        <a:defRPr sz="1350" b="1">
          <a:solidFill>
            <a:schemeClr val="accent1"/>
          </a:solidFill>
          <a:latin typeface="Tw Cen MT" charset="0"/>
          <a:ea typeface="ＭＳ Ｐゴシック" charset="0"/>
        </a:defRPr>
      </a:lvl7pPr>
      <a:lvl8pPr marL="771525" algn="l" defTabSz="257175" rtl="0" eaLnBrk="1" fontAlgn="base" hangingPunct="1">
        <a:spcBef>
          <a:spcPct val="0"/>
        </a:spcBef>
        <a:spcAft>
          <a:spcPct val="0"/>
        </a:spcAft>
        <a:defRPr sz="1350" b="1">
          <a:solidFill>
            <a:schemeClr val="accent1"/>
          </a:solidFill>
          <a:latin typeface="Tw Cen MT" charset="0"/>
          <a:ea typeface="ＭＳ Ｐゴシック" charset="0"/>
        </a:defRPr>
      </a:lvl8pPr>
      <a:lvl9pPr marL="1028700" algn="l" defTabSz="257175" rtl="0" eaLnBrk="1" fontAlgn="base" hangingPunct="1">
        <a:spcBef>
          <a:spcPct val="0"/>
        </a:spcBef>
        <a:spcAft>
          <a:spcPct val="0"/>
        </a:spcAft>
        <a:defRPr sz="1350" b="1">
          <a:solidFill>
            <a:schemeClr val="accent1"/>
          </a:solidFill>
          <a:latin typeface="Tw Cen MT" charset="0"/>
          <a:ea typeface="ＭＳ Ｐゴシック" charset="0"/>
        </a:defRPr>
      </a:lvl9pPr>
    </p:titleStyle>
    <p:bodyStyle>
      <a:lvl1pPr marL="192881" indent="-192881" algn="l" defTabSz="257175" rtl="0" eaLnBrk="1" fontAlgn="base" hangingPunct="1">
        <a:spcBef>
          <a:spcPct val="20000"/>
        </a:spcBef>
        <a:spcAft>
          <a:spcPct val="0"/>
        </a:spcAft>
        <a:buFont typeface="Lucida Grande" charset="0"/>
        <a:buChar char="–"/>
        <a:defRPr sz="1800" b="1" kern="1200">
          <a:solidFill>
            <a:schemeClr val="tx1"/>
          </a:solidFill>
          <a:latin typeface="Tw Cen MT"/>
          <a:ea typeface="ＭＳ Ｐゴシック" charset="0"/>
          <a:cs typeface="Tw Cen MT"/>
        </a:defRPr>
      </a:lvl1pPr>
      <a:lvl2pPr marL="417910" indent="-160735" algn="l" defTabSz="257175" rtl="0" eaLnBrk="1" fontAlgn="base" hangingPunct="1">
        <a:spcBef>
          <a:spcPct val="20000"/>
        </a:spcBef>
        <a:spcAft>
          <a:spcPct val="0"/>
        </a:spcAft>
        <a:buFont typeface="Arial" charset="0"/>
        <a:buChar char="–"/>
        <a:defRPr sz="1125" kern="1200">
          <a:solidFill>
            <a:schemeClr val="tx1"/>
          </a:solidFill>
          <a:latin typeface="Tw Cen MT"/>
          <a:ea typeface="ＭＳ Ｐゴシック" charset="0"/>
          <a:cs typeface="Tw Cen MT"/>
        </a:defRPr>
      </a:lvl2pPr>
      <a:lvl3pPr marL="642938" indent="-128588" algn="l" defTabSz="257175" rtl="0" eaLnBrk="1" fontAlgn="base" hangingPunct="1">
        <a:spcBef>
          <a:spcPct val="20000"/>
        </a:spcBef>
        <a:spcAft>
          <a:spcPct val="0"/>
        </a:spcAft>
        <a:buFont typeface="Arial" charset="0"/>
        <a:buChar char="•"/>
        <a:defRPr sz="1125" kern="1200">
          <a:solidFill>
            <a:schemeClr val="tx1"/>
          </a:solidFill>
          <a:latin typeface="Tw Cen MT"/>
          <a:ea typeface="ＭＳ Ｐゴシック" charset="0"/>
          <a:cs typeface="Tw Cen MT"/>
        </a:defRPr>
      </a:lvl3pPr>
      <a:lvl4pPr marL="900113" indent="-128588" algn="l" defTabSz="257175" rtl="0" eaLnBrk="1" fontAlgn="base" hangingPunct="1">
        <a:spcBef>
          <a:spcPct val="20000"/>
        </a:spcBef>
        <a:spcAft>
          <a:spcPct val="0"/>
        </a:spcAft>
        <a:buFont typeface="Arial" charset="0"/>
        <a:buChar char="–"/>
        <a:defRPr sz="1125" kern="1200">
          <a:solidFill>
            <a:schemeClr val="tx1"/>
          </a:solidFill>
          <a:latin typeface="Tw Cen MT"/>
          <a:ea typeface="ＭＳ Ｐゴシック" charset="0"/>
          <a:cs typeface="Tw Cen MT"/>
        </a:defRPr>
      </a:lvl4pPr>
      <a:lvl5pPr marL="1157288" indent="-128588" algn="l" defTabSz="257175" rtl="0" eaLnBrk="1" fontAlgn="base" hangingPunct="1">
        <a:spcBef>
          <a:spcPct val="20000"/>
        </a:spcBef>
        <a:spcAft>
          <a:spcPct val="0"/>
        </a:spcAft>
        <a:buFont typeface="Arial" charset="0"/>
        <a:buChar char="»"/>
        <a:defRPr sz="1125" kern="1200">
          <a:solidFill>
            <a:schemeClr val="tx1"/>
          </a:solidFill>
          <a:latin typeface="Tw Cen MT"/>
          <a:ea typeface="ＭＳ Ｐゴシック" charset="0"/>
          <a:cs typeface="Tw Cen MT"/>
        </a:defRPr>
      </a:lvl5pPr>
      <a:lvl6pPr marL="1414463" indent="-128588" algn="l" defTabSz="257175" rtl="0" eaLnBrk="1" latinLnBrk="0" hangingPunct="1">
        <a:spcBef>
          <a:spcPct val="20000"/>
        </a:spcBef>
        <a:buFont typeface="Arial"/>
        <a:buChar char="•"/>
        <a:defRPr sz="1125" kern="1200">
          <a:solidFill>
            <a:schemeClr val="tx1"/>
          </a:solidFill>
          <a:latin typeface="+mn-lt"/>
          <a:ea typeface="+mn-ea"/>
          <a:cs typeface="+mn-cs"/>
        </a:defRPr>
      </a:lvl6pPr>
      <a:lvl7pPr marL="1671638" indent="-128588" algn="l" defTabSz="257175" rtl="0" eaLnBrk="1" latinLnBrk="0" hangingPunct="1">
        <a:spcBef>
          <a:spcPct val="20000"/>
        </a:spcBef>
        <a:buFont typeface="Arial"/>
        <a:buChar char="•"/>
        <a:defRPr sz="1125" kern="1200">
          <a:solidFill>
            <a:schemeClr val="tx1"/>
          </a:solidFill>
          <a:latin typeface="+mn-lt"/>
          <a:ea typeface="+mn-ea"/>
          <a:cs typeface="+mn-cs"/>
        </a:defRPr>
      </a:lvl7pPr>
      <a:lvl8pPr marL="1928813" indent="-128588" algn="l" defTabSz="257175" rtl="0" eaLnBrk="1" latinLnBrk="0" hangingPunct="1">
        <a:spcBef>
          <a:spcPct val="20000"/>
        </a:spcBef>
        <a:buFont typeface="Arial"/>
        <a:buChar char="•"/>
        <a:defRPr sz="1125" kern="1200">
          <a:solidFill>
            <a:schemeClr val="tx1"/>
          </a:solidFill>
          <a:latin typeface="+mn-lt"/>
          <a:ea typeface="+mn-ea"/>
          <a:cs typeface="+mn-cs"/>
        </a:defRPr>
      </a:lvl8pPr>
      <a:lvl9pPr marL="2185988" indent="-128588" algn="l" defTabSz="257175" rtl="0" eaLnBrk="1" latinLnBrk="0" hangingPunct="1">
        <a:spcBef>
          <a:spcPct val="20000"/>
        </a:spcBef>
        <a:buFont typeface="Arial"/>
        <a:buChar char="•"/>
        <a:defRPr sz="1125" kern="1200">
          <a:solidFill>
            <a:schemeClr val="tx1"/>
          </a:solidFill>
          <a:latin typeface="+mn-lt"/>
          <a:ea typeface="+mn-ea"/>
          <a:cs typeface="+mn-cs"/>
        </a:defRPr>
      </a:lvl9pPr>
    </p:bodyStyle>
    <p:otherStyle>
      <a:defPPr>
        <a:defRPr lang="en-US"/>
      </a:defPPr>
      <a:lvl1pPr marL="0" algn="l" defTabSz="257175" rtl="0" eaLnBrk="1" latinLnBrk="0" hangingPunct="1">
        <a:defRPr sz="1013" kern="1200">
          <a:solidFill>
            <a:schemeClr val="tx1"/>
          </a:solidFill>
          <a:latin typeface="+mn-lt"/>
          <a:ea typeface="+mn-ea"/>
          <a:cs typeface="+mn-cs"/>
        </a:defRPr>
      </a:lvl1pPr>
      <a:lvl2pPr marL="257175" algn="l" defTabSz="257175" rtl="0" eaLnBrk="1" latinLnBrk="0" hangingPunct="1">
        <a:defRPr sz="1013" kern="1200">
          <a:solidFill>
            <a:schemeClr val="tx1"/>
          </a:solidFill>
          <a:latin typeface="+mn-lt"/>
          <a:ea typeface="+mn-ea"/>
          <a:cs typeface="+mn-cs"/>
        </a:defRPr>
      </a:lvl2pPr>
      <a:lvl3pPr marL="514350" algn="l" defTabSz="257175" rtl="0" eaLnBrk="1" latinLnBrk="0" hangingPunct="1">
        <a:defRPr sz="1013" kern="1200">
          <a:solidFill>
            <a:schemeClr val="tx1"/>
          </a:solidFill>
          <a:latin typeface="+mn-lt"/>
          <a:ea typeface="+mn-ea"/>
          <a:cs typeface="+mn-cs"/>
        </a:defRPr>
      </a:lvl3pPr>
      <a:lvl4pPr marL="771525" algn="l" defTabSz="257175" rtl="0" eaLnBrk="1" latinLnBrk="0" hangingPunct="1">
        <a:defRPr sz="1013" kern="1200">
          <a:solidFill>
            <a:schemeClr val="tx1"/>
          </a:solidFill>
          <a:latin typeface="+mn-lt"/>
          <a:ea typeface="+mn-ea"/>
          <a:cs typeface="+mn-cs"/>
        </a:defRPr>
      </a:lvl4pPr>
      <a:lvl5pPr marL="1028700" algn="l" defTabSz="257175" rtl="0" eaLnBrk="1" latinLnBrk="0" hangingPunct="1">
        <a:defRPr sz="1013" kern="1200">
          <a:solidFill>
            <a:schemeClr val="tx1"/>
          </a:solidFill>
          <a:latin typeface="+mn-lt"/>
          <a:ea typeface="+mn-ea"/>
          <a:cs typeface="+mn-cs"/>
        </a:defRPr>
      </a:lvl5pPr>
      <a:lvl6pPr marL="1285875" algn="l" defTabSz="257175" rtl="0" eaLnBrk="1" latinLnBrk="0" hangingPunct="1">
        <a:defRPr sz="1013" kern="1200">
          <a:solidFill>
            <a:schemeClr val="tx1"/>
          </a:solidFill>
          <a:latin typeface="+mn-lt"/>
          <a:ea typeface="+mn-ea"/>
          <a:cs typeface="+mn-cs"/>
        </a:defRPr>
      </a:lvl6pPr>
      <a:lvl7pPr marL="1543050" algn="l" defTabSz="257175" rtl="0" eaLnBrk="1" latinLnBrk="0" hangingPunct="1">
        <a:defRPr sz="1013" kern="1200">
          <a:solidFill>
            <a:schemeClr val="tx1"/>
          </a:solidFill>
          <a:latin typeface="+mn-lt"/>
          <a:ea typeface="+mn-ea"/>
          <a:cs typeface="+mn-cs"/>
        </a:defRPr>
      </a:lvl7pPr>
      <a:lvl8pPr marL="1800225" algn="l" defTabSz="257175" rtl="0" eaLnBrk="1" latinLnBrk="0" hangingPunct="1">
        <a:defRPr sz="1013" kern="1200">
          <a:solidFill>
            <a:schemeClr val="tx1"/>
          </a:solidFill>
          <a:latin typeface="+mn-lt"/>
          <a:ea typeface="+mn-ea"/>
          <a:cs typeface="+mn-cs"/>
        </a:defRPr>
      </a:lvl8pPr>
      <a:lvl9pPr marL="2057400" algn="l" defTabSz="257175" rtl="0" eaLnBrk="1" latinLnBrk="0" hangingPunct="1">
        <a:defRPr sz="1013"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1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50.xml"/></Relationships>
</file>

<file path=ppt/slides/_rels/slide11.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5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5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50.xml"/></Relationships>
</file>

<file path=ppt/slides/_rels/slide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50.xml"/></Relationships>
</file>

<file path=ppt/slides/_rels/slide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50.xml"/></Relationships>
</file>

<file path=ppt/slides/_rels/slide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5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88F0D2-EE21-2346-8383-94DE6C56832E}"/>
              </a:ext>
            </a:extLst>
          </p:cNvPr>
          <p:cNvSpPr>
            <a:spLocks noGrp="1"/>
          </p:cNvSpPr>
          <p:nvPr>
            <p:ph type="title"/>
          </p:nvPr>
        </p:nvSpPr>
        <p:spPr/>
        <p:txBody>
          <a:bodyPr/>
          <a:lstStyle/>
          <a:p>
            <a:r>
              <a:rPr lang="en-US" dirty="0"/>
              <a:t>Topic 1</a:t>
            </a:r>
          </a:p>
        </p:txBody>
      </p:sp>
      <p:sp>
        <p:nvSpPr>
          <p:cNvPr id="3" name="Text Placeholder 2">
            <a:extLst>
              <a:ext uri="{FF2B5EF4-FFF2-40B4-BE49-F238E27FC236}">
                <a16:creationId xmlns:a16="http://schemas.microsoft.com/office/drawing/2014/main" id="{A0548E27-79DD-B44E-9484-44A0FBB5374B}"/>
              </a:ext>
            </a:extLst>
          </p:cNvPr>
          <p:cNvSpPr>
            <a:spLocks noGrp="1"/>
          </p:cNvSpPr>
          <p:nvPr>
            <p:ph type="body" sz="quarter" idx="13"/>
          </p:nvPr>
        </p:nvSpPr>
        <p:spPr/>
        <p:txBody>
          <a:bodyPr/>
          <a:lstStyle/>
          <a:p>
            <a:r>
              <a:rPr lang="en-US" dirty="0"/>
              <a:t>Cell diversity</a:t>
            </a:r>
          </a:p>
        </p:txBody>
      </p:sp>
    </p:spTree>
    <p:extLst>
      <p:ext uri="{BB962C8B-B14F-4D97-AF65-F5344CB8AC3E}">
        <p14:creationId xmlns:p14="http://schemas.microsoft.com/office/powerpoint/2010/main" val="31434411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9D403-D766-5441-9306-A2F50AA38D3A}"/>
              </a:ext>
            </a:extLst>
          </p:cNvPr>
          <p:cNvSpPr>
            <a:spLocks noGrp="1"/>
          </p:cNvSpPr>
          <p:nvPr>
            <p:ph type="title"/>
          </p:nvPr>
        </p:nvSpPr>
        <p:spPr/>
        <p:txBody>
          <a:bodyPr/>
          <a:lstStyle/>
          <a:p>
            <a:r>
              <a:rPr lang="en-US" dirty="0"/>
              <a:t>Lecture 1 – High surface area ratios</a:t>
            </a:r>
          </a:p>
        </p:txBody>
      </p:sp>
      <p:pic>
        <p:nvPicPr>
          <p:cNvPr id="5" name="Content Placeholder 4">
            <a:extLst>
              <a:ext uri="{FF2B5EF4-FFF2-40B4-BE49-F238E27FC236}">
                <a16:creationId xmlns:a16="http://schemas.microsoft.com/office/drawing/2014/main" id="{EE5BAB16-15D3-E343-BF32-C7AE4E392E85}"/>
              </a:ext>
            </a:extLst>
          </p:cNvPr>
          <p:cNvPicPr>
            <a:picLocks noGrp="1" noChangeAspect="1"/>
          </p:cNvPicPr>
          <p:nvPr>
            <p:ph sz="half" idx="10"/>
          </p:nvPr>
        </p:nvPicPr>
        <p:blipFill>
          <a:blip r:embed="rId2"/>
          <a:stretch>
            <a:fillRect/>
          </a:stretch>
        </p:blipFill>
        <p:spPr>
          <a:xfrm>
            <a:off x="442150" y="1359927"/>
            <a:ext cx="3848100" cy="2857500"/>
          </a:xfrm>
          <a:prstGeom prst="rect">
            <a:avLst/>
          </a:prstGeom>
        </p:spPr>
      </p:pic>
      <p:sp>
        <p:nvSpPr>
          <p:cNvPr id="4" name="Content Placeholder 3">
            <a:extLst>
              <a:ext uri="{FF2B5EF4-FFF2-40B4-BE49-F238E27FC236}">
                <a16:creationId xmlns:a16="http://schemas.microsoft.com/office/drawing/2014/main" id="{C4D1EB33-4A72-E54D-9C26-1EE1A37B6AF5}"/>
              </a:ext>
            </a:extLst>
          </p:cNvPr>
          <p:cNvSpPr>
            <a:spLocks noGrp="1"/>
          </p:cNvSpPr>
          <p:nvPr>
            <p:ph sz="half" idx="11"/>
          </p:nvPr>
        </p:nvSpPr>
        <p:spPr/>
        <p:txBody>
          <a:bodyPr/>
          <a:lstStyle/>
          <a:p>
            <a:pPr marL="342900" indent="-342900">
              <a:buFont typeface="+mj-lt"/>
              <a:buAutoNum type="arabicPeriod"/>
            </a:pPr>
            <a:r>
              <a:rPr lang="en-US" dirty="0"/>
              <a:t>What structure in the lung is responsible for the massive surface area allowing for diffusion of O2 into and CO2 out of the blood?</a:t>
            </a:r>
          </a:p>
          <a:p>
            <a:pPr marL="342900" indent="-342900">
              <a:buFont typeface="+mj-lt"/>
              <a:buAutoNum type="arabicPeriod"/>
            </a:pPr>
            <a:r>
              <a:rPr lang="en-US" dirty="0"/>
              <a:t>What is the structure in the gastrointestinal tract (mainly in small intestine) which allows for absorption of nutrients from digested food?</a:t>
            </a:r>
          </a:p>
          <a:p>
            <a:pPr marL="760810" lvl="1" indent="-342900">
              <a:buFont typeface="+mj-lt"/>
              <a:buAutoNum type="arabicPeriod"/>
            </a:pPr>
            <a:r>
              <a:rPr lang="en-US" dirty="0"/>
              <a:t>What is the structure made up of cells</a:t>
            </a:r>
          </a:p>
          <a:p>
            <a:pPr marL="760810" lvl="1" indent="-342900">
              <a:buFont typeface="+mj-lt"/>
              <a:buAutoNum type="arabicPeriod"/>
            </a:pPr>
            <a:r>
              <a:rPr lang="en-US" dirty="0"/>
              <a:t>What is the structure incorporated in the cell?</a:t>
            </a:r>
          </a:p>
        </p:txBody>
      </p:sp>
      <p:pic>
        <p:nvPicPr>
          <p:cNvPr id="6" name="Picture 5">
            <a:extLst>
              <a:ext uri="{FF2B5EF4-FFF2-40B4-BE49-F238E27FC236}">
                <a16:creationId xmlns:a16="http://schemas.microsoft.com/office/drawing/2014/main" id="{E0282CA9-FBE0-1E45-88F9-0227839AB5BE}"/>
              </a:ext>
            </a:extLst>
          </p:cNvPr>
          <p:cNvPicPr>
            <a:picLocks noChangeAspect="1"/>
          </p:cNvPicPr>
          <p:nvPr/>
        </p:nvPicPr>
        <p:blipFill>
          <a:blip r:embed="rId3"/>
          <a:stretch>
            <a:fillRect/>
          </a:stretch>
        </p:blipFill>
        <p:spPr>
          <a:xfrm>
            <a:off x="462905" y="3203045"/>
            <a:ext cx="3827345" cy="2739253"/>
          </a:xfrm>
          <a:prstGeom prst="rect">
            <a:avLst/>
          </a:prstGeom>
        </p:spPr>
      </p:pic>
    </p:spTree>
    <p:extLst>
      <p:ext uri="{BB962C8B-B14F-4D97-AF65-F5344CB8AC3E}">
        <p14:creationId xmlns:p14="http://schemas.microsoft.com/office/powerpoint/2010/main" val="2589735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040139-130C-4D90-BF29-057A30D0BBE9}"/>
              </a:ext>
            </a:extLst>
          </p:cNvPr>
          <p:cNvSpPr>
            <a:spLocks noGrp="1"/>
          </p:cNvSpPr>
          <p:nvPr>
            <p:ph type="title"/>
          </p:nvPr>
        </p:nvSpPr>
        <p:spPr/>
        <p:txBody>
          <a:bodyPr/>
          <a:lstStyle/>
          <a:p>
            <a:r>
              <a:rPr lang="en-US" dirty="0"/>
              <a:t>Clinical correlation – Coeliac disease</a:t>
            </a:r>
            <a:endParaRPr lang="en-AU" dirty="0"/>
          </a:p>
        </p:txBody>
      </p:sp>
      <p:sp>
        <p:nvSpPr>
          <p:cNvPr id="3" name="Content Placeholder 2">
            <a:extLst>
              <a:ext uri="{FF2B5EF4-FFF2-40B4-BE49-F238E27FC236}">
                <a16:creationId xmlns:a16="http://schemas.microsoft.com/office/drawing/2014/main" id="{A4637807-ACFB-477E-A64A-AD1BFF17D146}"/>
              </a:ext>
            </a:extLst>
          </p:cNvPr>
          <p:cNvSpPr>
            <a:spLocks noGrp="1"/>
          </p:cNvSpPr>
          <p:nvPr>
            <p:ph sz="half" idx="10"/>
          </p:nvPr>
        </p:nvSpPr>
        <p:spPr>
          <a:xfrm>
            <a:off x="358773" y="836707"/>
            <a:ext cx="5194300" cy="4525963"/>
          </a:xfrm>
        </p:spPr>
        <p:txBody>
          <a:bodyPr/>
          <a:lstStyle/>
          <a:p>
            <a:r>
              <a:rPr lang="en-US" b="0" dirty="0"/>
              <a:t>Coeliac disease is an intolerance towards </a:t>
            </a:r>
            <a:r>
              <a:rPr lang="en-US" b="0" dirty="0" err="1"/>
              <a:t>glutin</a:t>
            </a:r>
            <a:r>
              <a:rPr lang="en-US" b="0" dirty="0"/>
              <a:t>-based compounds in food. On consumption, the gastrointestinal tract of a patient with Coeliac’s will undergo total villous atrophy. On microscopy, you will see a loss of villi (diagnostic). </a:t>
            </a:r>
          </a:p>
          <a:p>
            <a:endParaRPr lang="en-US" b="0" dirty="0"/>
          </a:p>
          <a:p>
            <a:r>
              <a:rPr lang="en-US" b="0" dirty="0"/>
              <a:t>Explain why a patient with coeliac’s disease is at risk of experiencing malnutrition.</a:t>
            </a:r>
            <a:endParaRPr lang="en-AU" b="0" dirty="0"/>
          </a:p>
        </p:txBody>
      </p:sp>
      <p:pic>
        <p:nvPicPr>
          <p:cNvPr id="1026" name="Picture 2" descr="Figure thumbnail gr1">
            <a:extLst>
              <a:ext uri="{FF2B5EF4-FFF2-40B4-BE49-F238E27FC236}">
                <a16:creationId xmlns:a16="http://schemas.microsoft.com/office/drawing/2014/main" id="{F73A2624-3D08-423D-B9D0-6BCE9708E2C3}"/>
              </a:ext>
            </a:extLst>
          </p:cNvPr>
          <p:cNvPicPr>
            <a:picLocks noGrp="1" noChangeAspect="1" noChangeArrowheads="1"/>
          </p:cNvPicPr>
          <p:nvPr>
            <p:ph sz="half" idx="11"/>
          </p:nvPr>
        </p:nvPicPr>
        <p:blipFill>
          <a:blip r:embed="rId2">
            <a:extLst>
              <a:ext uri="{28A0092B-C50C-407E-A947-70E740481C1C}">
                <a14:useLocalDpi xmlns:a14="http://schemas.microsoft.com/office/drawing/2010/main" val="0"/>
              </a:ext>
            </a:extLst>
          </a:blip>
          <a:srcRect/>
          <a:stretch>
            <a:fillRect/>
          </a:stretch>
        </p:blipFill>
        <p:spPr bwMode="auto">
          <a:xfrm>
            <a:off x="6191250" y="120402"/>
            <a:ext cx="2593973" cy="592252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6E86BE99-E634-4E84-A523-5204697F2E77}"/>
              </a:ext>
            </a:extLst>
          </p:cNvPr>
          <p:cNvSpPr txBox="1"/>
          <p:nvPr/>
        </p:nvSpPr>
        <p:spPr>
          <a:xfrm>
            <a:off x="125412" y="5050538"/>
            <a:ext cx="7362824" cy="2092881"/>
          </a:xfrm>
          <a:prstGeom prst="rect">
            <a:avLst/>
          </a:prstGeom>
          <a:noFill/>
        </p:spPr>
        <p:txBody>
          <a:bodyPr wrap="square">
            <a:spAutoFit/>
          </a:bodyPr>
          <a:lstStyle/>
          <a:p>
            <a:pPr algn="l"/>
            <a:r>
              <a:rPr lang="en-US" sz="1000" b="1" i="0" dirty="0">
                <a:solidFill>
                  <a:srgbClr val="505050"/>
                </a:solidFill>
                <a:effectLst/>
                <a:latin typeface="Nexus Sans Pro"/>
              </a:rPr>
              <a:t>Figure 1</a:t>
            </a:r>
            <a:r>
              <a:rPr lang="en-US" sz="1000" b="1" i="0" dirty="0">
                <a:solidFill>
                  <a:srgbClr val="505050"/>
                </a:solidFill>
                <a:effectLst/>
                <a:latin typeface="Helvetica" panose="020B0604020202020204" pitchFamily="34" charset="0"/>
              </a:rPr>
              <a:t>Small intestinal mucosal biopsy. Small intestinal mucosal biopsy viewed through a dissecting microscope (</a:t>
            </a:r>
            <a:r>
              <a:rPr lang="en-US" sz="1000" b="1" i="1" dirty="0">
                <a:solidFill>
                  <a:srgbClr val="505050"/>
                </a:solidFill>
                <a:effectLst/>
                <a:latin typeface="Helvetica" panose="020B0604020202020204" pitchFamily="34" charset="0"/>
              </a:rPr>
              <a:t>A</a:t>
            </a:r>
            <a:r>
              <a:rPr lang="en-US" sz="1000" b="1" i="0" dirty="0">
                <a:solidFill>
                  <a:srgbClr val="505050"/>
                </a:solidFill>
                <a:effectLst/>
                <a:latin typeface="Helvetica" panose="020B0604020202020204" pitchFamily="34" charset="0"/>
              </a:rPr>
              <a:t> and </a:t>
            </a:r>
            <a:r>
              <a:rPr lang="en-US" sz="1000" b="1" i="1" dirty="0">
                <a:solidFill>
                  <a:srgbClr val="505050"/>
                </a:solidFill>
                <a:effectLst/>
                <a:latin typeface="Helvetica" panose="020B0604020202020204" pitchFamily="34" charset="0"/>
              </a:rPr>
              <a:t>B</a:t>
            </a:r>
            <a:r>
              <a:rPr lang="en-US" sz="1000" b="1" i="0" dirty="0">
                <a:solidFill>
                  <a:srgbClr val="505050"/>
                </a:solidFill>
                <a:effectLst/>
                <a:latin typeface="Helvetica" panose="020B0604020202020204" pitchFamily="34" charset="0"/>
              </a:rPr>
              <a:t>). The normal biopsy (</a:t>
            </a:r>
            <a:r>
              <a:rPr lang="en-US" sz="1000" b="1" i="1" dirty="0">
                <a:solidFill>
                  <a:srgbClr val="505050"/>
                </a:solidFill>
                <a:effectLst/>
                <a:latin typeface="Helvetica" panose="020B0604020202020204" pitchFamily="34" charset="0"/>
              </a:rPr>
              <a:t>A</a:t>
            </a:r>
            <a:r>
              <a:rPr lang="en-US" sz="1000" b="1" i="0" dirty="0">
                <a:solidFill>
                  <a:srgbClr val="505050"/>
                </a:solidFill>
                <a:effectLst/>
                <a:latin typeface="Helvetica" panose="020B0604020202020204" pitchFamily="34" charset="0"/>
              </a:rPr>
              <a:t>) shows numerous surface villi, whereas a biopsy from an individual with celiac disease and total villous atrophy shows, in place of the villi, numerous surface openings to underlying crypts and surface ridges (</a:t>
            </a:r>
            <a:r>
              <a:rPr lang="en-US" sz="1000" b="1" i="1" dirty="0">
                <a:solidFill>
                  <a:srgbClr val="505050"/>
                </a:solidFill>
                <a:effectLst/>
                <a:latin typeface="Helvetica" panose="020B0604020202020204" pitchFamily="34" charset="0"/>
              </a:rPr>
              <a:t>B</a:t>
            </a:r>
            <a:r>
              <a:rPr lang="en-US" sz="1000" b="1" i="0" dirty="0">
                <a:solidFill>
                  <a:srgbClr val="505050"/>
                </a:solidFill>
                <a:effectLst/>
                <a:latin typeface="Helvetica" panose="020B0604020202020204" pitchFamily="34" charset="0"/>
              </a:rPr>
              <a:t>). (</a:t>
            </a:r>
            <a:r>
              <a:rPr lang="en-US" sz="1000" b="1" i="1" dirty="0">
                <a:solidFill>
                  <a:srgbClr val="505050"/>
                </a:solidFill>
                <a:effectLst/>
                <a:latin typeface="Helvetica" panose="020B0604020202020204" pitchFamily="34" charset="0"/>
              </a:rPr>
              <a:t>C</a:t>
            </a:r>
            <a:r>
              <a:rPr lang="en-US" sz="1000" b="1" i="0" dirty="0">
                <a:solidFill>
                  <a:srgbClr val="505050"/>
                </a:solidFill>
                <a:effectLst/>
                <a:latin typeface="Helvetica" panose="020B0604020202020204" pitchFamily="34" charset="0"/>
              </a:rPr>
              <a:t>) H&amp;E-stained section of a normal small intestinal mucosal biopsy. Features include a crypt to villous ratio of approximately 4–5:1, columnar villous epithelial cells with basally oriented nuclei, a normal complement of intraepithelial lymphocytes (approximately 1 per 6–10 enterocytes) and a normal representation of lymphocytes and plasma cells in the lamina propria characteristic of the “physiologic” inflammation in normal small intestinal mucosa. (</a:t>
            </a:r>
            <a:r>
              <a:rPr lang="en-US" sz="1000" b="1" i="1" dirty="0">
                <a:solidFill>
                  <a:srgbClr val="505050"/>
                </a:solidFill>
                <a:effectLst/>
                <a:latin typeface="Helvetica" panose="020B0604020202020204" pitchFamily="34" charset="0"/>
              </a:rPr>
              <a:t>D</a:t>
            </a:r>
            <a:r>
              <a:rPr lang="en-US" sz="1000" b="1" i="0" dirty="0">
                <a:solidFill>
                  <a:srgbClr val="505050"/>
                </a:solidFill>
                <a:effectLst/>
                <a:latin typeface="Helvetica" panose="020B0604020202020204" pitchFamily="34" charset="0"/>
              </a:rPr>
              <a:t>) A small intestinal mucosal biopsy from an individual with celiac disease and total villous atrophy. Note the abnormal surface epithelial cells that are flattened rather than columnar, the complete loss of villi, marked </a:t>
            </a:r>
            <a:r>
              <a:rPr lang="en-US" sz="1000" b="1" i="0" dirty="0" err="1">
                <a:solidFill>
                  <a:srgbClr val="505050"/>
                </a:solidFill>
                <a:effectLst/>
                <a:latin typeface="Helvetica" panose="020B0604020202020204" pitchFamily="34" charset="0"/>
              </a:rPr>
              <a:t>lenghtening</a:t>
            </a:r>
            <a:r>
              <a:rPr lang="en-US" sz="1000" b="1" i="0" dirty="0">
                <a:solidFill>
                  <a:srgbClr val="505050"/>
                </a:solidFill>
                <a:effectLst/>
                <a:latin typeface="Helvetica" panose="020B0604020202020204" pitchFamily="34" charset="0"/>
              </a:rPr>
              <a:t> of the crypt compartment, the increase in intraepithelial lymphocytes, lymphocytes, and plasma cells in the lamina propria, and increased crypt </a:t>
            </a:r>
            <a:r>
              <a:rPr lang="en-US" sz="1000" b="1" i="0" dirty="0" err="1">
                <a:solidFill>
                  <a:srgbClr val="505050"/>
                </a:solidFill>
                <a:effectLst/>
                <a:latin typeface="Helvetica" panose="020B0604020202020204" pitchFamily="34" charset="0"/>
              </a:rPr>
              <a:t>miltoses</a:t>
            </a:r>
            <a:r>
              <a:rPr lang="en-US" sz="1000" b="1" i="0" dirty="0">
                <a:solidFill>
                  <a:srgbClr val="505050"/>
                </a:solidFill>
                <a:effectLst/>
                <a:latin typeface="Helvetica" panose="020B0604020202020204" pitchFamily="34" charset="0"/>
              </a:rPr>
              <a:t>.</a:t>
            </a:r>
          </a:p>
          <a:p>
            <a:br>
              <a:rPr lang="en-US" sz="1000" b="0" i="0" dirty="0">
                <a:solidFill>
                  <a:srgbClr val="505050"/>
                </a:solidFill>
                <a:effectLst/>
                <a:latin typeface="Helvetica" panose="020B0604020202020204" pitchFamily="34" charset="0"/>
              </a:rPr>
            </a:br>
            <a:endParaRPr lang="en-AU" sz="1000" dirty="0"/>
          </a:p>
        </p:txBody>
      </p:sp>
      <p:sp>
        <p:nvSpPr>
          <p:cNvPr id="9" name="TextBox 8">
            <a:extLst>
              <a:ext uri="{FF2B5EF4-FFF2-40B4-BE49-F238E27FC236}">
                <a16:creationId xmlns:a16="http://schemas.microsoft.com/office/drawing/2014/main" id="{DD02C7AA-10DF-4562-AABE-844117490231}"/>
              </a:ext>
            </a:extLst>
          </p:cNvPr>
          <p:cNvSpPr txBox="1"/>
          <p:nvPr/>
        </p:nvSpPr>
        <p:spPr>
          <a:xfrm>
            <a:off x="125411" y="44204"/>
            <a:ext cx="5903913" cy="276999"/>
          </a:xfrm>
          <a:prstGeom prst="rect">
            <a:avLst/>
          </a:prstGeom>
          <a:noFill/>
        </p:spPr>
        <p:txBody>
          <a:bodyPr wrap="square">
            <a:spAutoFit/>
          </a:bodyPr>
          <a:lstStyle/>
          <a:p>
            <a:r>
              <a:rPr lang="en-AU" sz="1200" dirty="0"/>
              <a:t>https://www.gastrojournal.org/article/S0016-5085(05)00177-0/fulltext</a:t>
            </a:r>
          </a:p>
        </p:txBody>
      </p:sp>
    </p:spTree>
    <p:extLst>
      <p:ext uri="{BB962C8B-B14F-4D97-AF65-F5344CB8AC3E}">
        <p14:creationId xmlns:p14="http://schemas.microsoft.com/office/powerpoint/2010/main" val="11142259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BB492B-AFFD-4983-A3EA-F7F95AF01177}"/>
              </a:ext>
            </a:extLst>
          </p:cNvPr>
          <p:cNvSpPr>
            <a:spLocks noGrp="1"/>
          </p:cNvSpPr>
          <p:nvPr>
            <p:ph type="title"/>
          </p:nvPr>
        </p:nvSpPr>
        <p:spPr/>
        <p:txBody>
          <a:bodyPr/>
          <a:lstStyle/>
          <a:p>
            <a:r>
              <a:rPr lang="en-US" dirty="0"/>
              <a:t>Cell Theory</a:t>
            </a:r>
            <a:endParaRPr lang="en-AU" dirty="0"/>
          </a:p>
        </p:txBody>
      </p:sp>
      <p:sp>
        <p:nvSpPr>
          <p:cNvPr id="3" name="Content Placeholder 2">
            <a:extLst>
              <a:ext uri="{FF2B5EF4-FFF2-40B4-BE49-F238E27FC236}">
                <a16:creationId xmlns:a16="http://schemas.microsoft.com/office/drawing/2014/main" id="{6C82A25D-7A3B-4570-B553-69EAD1738818}"/>
              </a:ext>
            </a:extLst>
          </p:cNvPr>
          <p:cNvSpPr>
            <a:spLocks noGrp="1"/>
          </p:cNvSpPr>
          <p:nvPr>
            <p:ph idx="1"/>
          </p:nvPr>
        </p:nvSpPr>
        <p:spPr>
          <a:xfrm>
            <a:off x="358778" y="1387449"/>
            <a:ext cx="6546847" cy="3828881"/>
          </a:xfrm>
        </p:spPr>
        <p:txBody>
          <a:bodyPr/>
          <a:lstStyle/>
          <a:p>
            <a:r>
              <a:rPr lang="en-US" sz="1500" dirty="0"/>
              <a:t>What are the three parts to Theodor Schwann’s cell theory?</a:t>
            </a:r>
          </a:p>
          <a:p>
            <a:endParaRPr lang="en-US" sz="1500" dirty="0"/>
          </a:p>
          <a:p>
            <a:pPr marL="385763" indent="-385763">
              <a:buAutoNum type="arabicPeriod"/>
            </a:pPr>
            <a:r>
              <a:rPr lang="en-US" sz="1500" dirty="0"/>
              <a:t>Organisms &lt;- cells </a:t>
            </a:r>
          </a:p>
          <a:p>
            <a:pPr marL="385763" indent="-385763">
              <a:buAutoNum type="arabicPeriod"/>
            </a:pPr>
            <a:r>
              <a:rPr lang="en-US" sz="1500" dirty="0"/>
              <a:t>Cells = basic units of life</a:t>
            </a:r>
          </a:p>
          <a:p>
            <a:pPr marL="385763" indent="-385763">
              <a:buAutoNum type="arabicPeriod"/>
            </a:pPr>
            <a:r>
              <a:rPr lang="en-US" sz="1500" dirty="0"/>
              <a:t>Cells &lt;- other cells</a:t>
            </a:r>
          </a:p>
        </p:txBody>
      </p:sp>
    </p:spTree>
    <p:extLst>
      <p:ext uri="{BB962C8B-B14F-4D97-AF65-F5344CB8AC3E}">
        <p14:creationId xmlns:p14="http://schemas.microsoft.com/office/powerpoint/2010/main" val="26263754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71E45F-2174-44FC-BE1C-752EC6D6232C}"/>
              </a:ext>
            </a:extLst>
          </p:cNvPr>
          <p:cNvSpPr>
            <a:spLocks noGrp="1"/>
          </p:cNvSpPr>
          <p:nvPr>
            <p:ph type="title"/>
          </p:nvPr>
        </p:nvSpPr>
        <p:spPr/>
        <p:txBody>
          <a:bodyPr/>
          <a:lstStyle/>
          <a:p>
            <a:r>
              <a:rPr lang="en-US" dirty="0"/>
              <a:t>Cell Theory</a:t>
            </a:r>
            <a:endParaRPr lang="en-AU" dirty="0"/>
          </a:p>
        </p:txBody>
      </p:sp>
      <p:sp>
        <p:nvSpPr>
          <p:cNvPr id="3" name="Content Placeholder 2">
            <a:extLst>
              <a:ext uri="{FF2B5EF4-FFF2-40B4-BE49-F238E27FC236}">
                <a16:creationId xmlns:a16="http://schemas.microsoft.com/office/drawing/2014/main" id="{109939A6-108E-4D4F-B4F6-8F218F9249AB}"/>
              </a:ext>
            </a:extLst>
          </p:cNvPr>
          <p:cNvSpPr>
            <a:spLocks noGrp="1"/>
          </p:cNvSpPr>
          <p:nvPr>
            <p:ph idx="1"/>
          </p:nvPr>
        </p:nvSpPr>
        <p:spPr>
          <a:xfrm>
            <a:off x="358778" y="1387449"/>
            <a:ext cx="7356472" cy="3828881"/>
          </a:xfrm>
        </p:spPr>
        <p:txBody>
          <a:bodyPr/>
          <a:lstStyle/>
          <a:p>
            <a:r>
              <a:rPr lang="en-US" sz="1500" dirty="0"/>
              <a:t>What are the two major classes of cells?</a:t>
            </a:r>
            <a:endParaRPr lang="en-AU" sz="1500" dirty="0"/>
          </a:p>
          <a:p>
            <a:endParaRPr lang="en-AU" sz="1500" dirty="0"/>
          </a:p>
          <a:p>
            <a:pPr marL="385763" indent="-385763">
              <a:buAutoNum type="arabicPeriod"/>
            </a:pPr>
            <a:r>
              <a:rPr lang="en-AU" sz="1500" dirty="0"/>
              <a:t>Prokaryotes</a:t>
            </a:r>
          </a:p>
          <a:p>
            <a:pPr lvl="1">
              <a:buFontTx/>
              <a:buChar char="-"/>
            </a:pPr>
            <a:r>
              <a:rPr lang="en-AU" sz="1500" dirty="0"/>
              <a:t>‘single celled organism’</a:t>
            </a:r>
          </a:p>
          <a:p>
            <a:pPr lvl="1">
              <a:buFontTx/>
              <a:buChar char="-"/>
            </a:pPr>
            <a:r>
              <a:rPr lang="en-AU" sz="1500" dirty="0"/>
              <a:t>Weird looking things that live on their own</a:t>
            </a:r>
          </a:p>
          <a:p>
            <a:pPr marL="385763" indent="-385763">
              <a:buAutoNum type="arabicPeriod"/>
            </a:pPr>
            <a:r>
              <a:rPr lang="en-AU" sz="1500" dirty="0"/>
              <a:t>Eukaryotes</a:t>
            </a:r>
            <a:endParaRPr lang="en-US" sz="1500" dirty="0"/>
          </a:p>
          <a:p>
            <a:pPr lvl="1">
              <a:buFontTx/>
              <a:buChar char="-"/>
            </a:pPr>
            <a:r>
              <a:rPr lang="en-US" sz="1500" dirty="0"/>
              <a:t>‘multicellular organism’</a:t>
            </a:r>
          </a:p>
          <a:p>
            <a:pPr lvl="1">
              <a:buFontTx/>
              <a:buChar char="-"/>
            </a:pPr>
            <a:r>
              <a:rPr lang="en-US" sz="1500" dirty="0"/>
              <a:t>Typically more complex (which needs more organization)</a:t>
            </a:r>
            <a:endParaRPr lang="en-AU" sz="1500" dirty="0"/>
          </a:p>
        </p:txBody>
      </p:sp>
    </p:spTree>
    <p:extLst>
      <p:ext uri="{BB962C8B-B14F-4D97-AF65-F5344CB8AC3E}">
        <p14:creationId xmlns:p14="http://schemas.microsoft.com/office/powerpoint/2010/main" val="20183707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04B227-AFDC-4A6E-AAE3-30F7D7E926C4}"/>
              </a:ext>
            </a:extLst>
          </p:cNvPr>
          <p:cNvSpPr>
            <a:spLocks noGrp="1"/>
          </p:cNvSpPr>
          <p:nvPr>
            <p:ph type="title"/>
          </p:nvPr>
        </p:nvSpPr>
        <p:spPr/>
        <p:txBody>
          <a:bodyPr/>
          <a:lstStyle/>
          <a:p>
            <a:endParaRPr lang="en-AU"/>
          </a:p>
        </p:txBody>
      </p:sp>
      <p:pic>
        <p:nvPicPr>
          <p:cNvPr id="5" name="Content Placeholder 4">
            <a:extLst>
              <a:ext uri="{FF2B5EF4-FFF2-40B4-BE49-F238E27FC236}">
                <a16:creationId xmlns:a16="http://schemas.microsoft.com/office/drawing/2014/main" id="{0569B7EE-AC5B-4D05-AE41-C9B1C631F1B5}"/>
              </a:ext>
            </a:extLst>
          </p:cNvPr>
          <p:cNvPicPr>
            <a:picLocks noGrp="1" noChangeAspect="1"/>
          </p:cNvPicPr>
          <p:nvPr>
            <p:ph idx="1"/>
          </p:nvPr>
        </p:nvPicPr>
        <p:blipFill>
          <a:blip r:embed="rId2"/>
          <a:stretch>
            <a:fillRect/>
          </a:stretch>
        </p:blipFill>
        <p:spPr>
          <a:xfrm>
            <a:off x="2130029" y="2633096"/>
            <a:ext cx="4589859" cy="1763259"/>
          </a:xfrm>
        </p:spPr>
      </p:pic>
    </p:spTree>
    <p:extLst>
      <p:ext uri="{BB962C8B-B14F-4D97-AF65-F5344CB8AC3E}">
        <p14:creationId xmlns:p14="http://schemas.microsoft.com/office/powerpoint/2010/main" val="32154300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483303-2026-466A-8A10-4F5A7ED2F630}"/>
              </a:ext>
            </a:extLst>
          </p:cNvPr>
          <p:cNvSpPr>
            <a:spLocks noGrp="1"/>
          </p:cNvSpPr>
          <p:nvPr>
            <p:ph type="title"/>
          </p:nvPr>
        </p:nvSpPr>
        <p:spPr/>
        <p:txBody>
          <a:bodyPr/>
          <a:lstStyle/>
          <a:p>
            <a:endParaRPr lang="en-AU"/>
          </a:p>
        </p:txBody>
      </p:sp>
      <p:sp>
        <p:nvSpPr>
          <p:cNvPr id="3" name="Content Placeholder 2">
            <a:extLst>
              <a:ext uri="{FF2B5EF4-FFF2-40B4-BE49-F238E27FC236}">
                <a16:creationId xmlns:a16="http://schemas.microsoft.com/office/drawing/2014/main" id="{A01AB515-1ABB-4E7C-B116-86A29EB11F58}"/>
              </a:ext>
            </a:extLst>
          </p:cNvPr>
          <p:cNvSpPr>
            <a:spLocks noGrp="1"/>
          </p:cNvSpPr>
          <p:nvPr>
            <p:ph idx="1"/>
          </p:nvPr>
        </p:nvSpPr>
        <p:spPr/>
        <p:txBody>
          <a:bodyPr/>
          <a:lstStyle/>
          <a:p>
            <a:r>
              <a:rPr lang="en-US" sz="1500" dirty="0"/>
              <a:t>Name 5 types of tissues</a:t>
            </a:r>
          </a:p>
          <a:p>
            <a:pPr lvl="1"/>
            <a:r>
              <a:rPr lang="en-US" sz="1500" dirty="0"/>
              <a:t>Epithelial tissue</a:t>
            </a:r>
          </a:p>
          <a:p>
            <a:pPr lvl="1"/>
            <a:r>
              <a:rPr lang="en-US" sz="1500" dirty="0"/>
              <a:t>Connective tissue</a:t>
            </a:r>
          </a:p>
          <a:p>
            <a:pPr lvl="1"/>
            <a:r>
              <a:rPr lang="en-US" sz="1500" dirty="0"/>
              <a:t>Muscle tissue</a:t>
            </a:r>
          </a:p>
          <a:p>
            <a:pPr lvl="1"/>
            <a:r>
              <a:rPr lang="en-US" sz="1500" dirty="0"/>
              <a:t>Nervous tissue</a:t>
            </a:r>
          </a:p>
          <a:p>
            <a:pPr lvl="1"/>
            <a:r>
              <a:rPr lang="en-US" sz="1500" dirty="0"/>
              <a:t>Adipose tissue</a:t>
            </a:r>
            <a:endParaRPr lang="en-AU" sz="1500" dirty="0"/>
          </a:p>
        </p:txBody>
      </p:sp>
    </p:spTree>
    <p:extLst>
      <p:ext uri="{BB962C8B-B14F-4D97-AF65-F5344CB8AC3E}">
        <p14:creationId xmlns:p14="http://schemas.microsoft.com/office/powerpoint/2010/main" val="24472676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F03B7B-1723-F541-82C6-820EA0AA62EC}"/>
              </a:ext>
            </a:extLst>
          </p:cNvPr>
          <p:cNvSpPr>
            <a:spLocks noGrp="1"/>
          </p:cNvSpPr>
          <p:nvPr>
            <p:ph type="title"/>
          </p:nvPr>
        </p:nvSpPr>
        <p:spPr/>
        <p:txBody>
          <a:bodyPr/>
          <a:lstStyle/>
          <a:p>
            <a:r>
              <a:rPr lang="en-US" dirty="0"/>
              <a:t>Lecture 1: Types of tissues</a:t>
            </a:r>
          </a:p>
        </p:txBody>
      </p:sp>
      <p:pic>
        <p:nvPicPr>
          <p:cNvPr id="5" name="Content Placeholder 4">
            <a:extLst>
              <a:ext uri="{FF2B5EF4-FFF2-40B4-BE49-F238E27FC236}">
                <a16:creationId xmlns:a16="http://schemas.microsoft.com/office/drawing/2014/main" id="{D274BA77-EDF9-9E4E-9EF6-C9E112CE3980}"/>
              </a:ext>
            </a:extLst>
          </p:cNvPr>
          <p:cNvPicPr>
            <a:picLocks noGrp="1" noChangeAspect="1"/>
          </p:cNvPicPr>
          <p:nvPr>
            <p:ph sz="half" idx="10"/>
          </p:nvPr>
        </p:nvPicPr>
        <p:blipFill>
          <a:blip r:embed="rId2"/>
          <a:stretch>
            <a:fillRect/>
          </a:stretch>
        </p:blipFill>
        <p:spPr>
          <a:xfrm>
            <a:off x="358775" y="1740345"/>
            <a:ext cx="4038600" cy="3766247"/>
          </a:xfrm>
          <a:prstGeom prst="rect">
            <a:avLst/>
          </a:prstGeom>
        </p:spPr>
      </p:pic>
      <p:sp>
        <p:nvSpPr>
          <p:cNvPr id="4" name="Content Placeholder 3">
            <a:extLst>
              <a:ext uri="{FF2B5EF4-FFF2-40B4-BE49-F238E27FC236}">
                <a16:creationId xmlns:a16="http://schemas.microsoft.com/office/drawing/2014/main" id="{B5447DD5-DF9D-F749-B78B-DCE1C2EAEC71}"/>
              </a:ext>
            </a:extLst>
          </p:cNvPr>
          <p:cNvSpPr>
            <a:spLocks noGrp="1"/>
          </p:cNvSpPr>
          <p:nvPr>
            <p:ph sz="half" idx="11"/>
          </p:nvPr>
        </p:nvSpPr>
        <p:spPr/>
        <p:txBody>
          <a:bodyPr>
            <a:normAutofit fontScale="85000" lnSpcReduction="10000"/>
          </a:bodyPr>
          <a:lstStyle/>
          <a:p>
            <a:pPr marL="342900" indent="-342900">
              <a:buFont typeface="+mj-lt"/>
              <a:buAutoNum type="arabicPeriod"/>
            </a:pPr>
            <a:r>
              <a:rPr lang="en-US" dirty="0"/>
              <a:t>Identify the three types of muscle tissue</a:t>
            </a:r>
          </a:p>
          <a:p>
            <a:pPr marL="760810" lvl="1" indent="-342900">
              <a:buFont typeface="+mj-lt"/>
              <a:buAutoNum type="arabicPeriod"/>
            </a:pPr>
            <a:r>
              <a:rPr lang="en-US" dirty="0"/>
              <a:t>What muscle tissues are under ‘voluntary’ control</a:t>
            </a:r>
          </a:p>
          <a:p>
            <a:pPr marL="760810" lvl="1" indent="-342900">
              <a:buFont typeface="+mj-lt"/>
              <a:buAutoNum type="arabicPeriod"/>
            </a:pPr>
            <a:r>
              <a:rPr lang="en-US" dirty="0"/>
              <a:t>What muscle tissues are under ‘involuntary’ control</a:t>
            </a:r>
          </a:p>
          <a:p>
            <a:pPr marL="760810" lvl="1" indent="-342900">
              <a:buFont typeface="+mj-lt"/>
              <a:buAutoNum type="arabicPeriod"/>
            </a:pPr>
            <a:r>
              <a:rPr lang="en-US" dirty="0"/>
              <a:t>What is responsible for ‘involuntary’ control of muscles?</a:t>
            </a:r>
          </a:p>
          <a:p>
            <a:pPr marL="342900" indent="-342900">
              <a:buFont typeface="+mj-lt"/>
              <a:buAutoNum type="arabicPeriod"/>
            </a:pPr>
            <a:r>
              <a:rPr lang="en-US" dirty="0"/>
              <a:t>This type of cell lines the GIT as well as the skin. What type of tissue is this? </a:t>
            </a:r>
          </a:p>
          <a:p>
            <a:pPr marL="760810" lvl="1" indent="-342900">
              <a:buFont typeface="+mj-lt"/>
              <a:buAutoNum type="arabicPeriod"/>
            </a:pPr>
            <a:r>
              <a:rPr lang="en-US" dirty="0"/>
              <a:t>What is the name of the cell type that lines the inside of your blood vessels?</a:t>
            </a:r>
          </a:p>
          <a:p>
            <a:pPr marL="760810" lvl="1" indent="-342900">
              <a:buFont typeface="+mj-lt"/>
              <a:buAutoNum type="arabicPeriod"/>
            </a:pPr>
            <a:r>
              <a:rPr lang="en-US" dirty="0"/>
              <a:t>Blood vessels can contract and relax – this is called vasocontraction and vasoconstriction. What does that imply about the cell-type composition of blood vessels?</a:t>
            </a:r>
          </a:p>
          <a:p>
            <a:endParaRPr lang="en-US" dirty="0"/>
          </a:p>
        </p:txBody>
      </p:sp>
    </p:spTree>
    <p:extLst>
      <p:ext uri="{BB962C8B-B14F-4D97-AF65-F5344CB8AC3E}">
        <p14:creationId xmlns:p14="http://schemas.microsoft.com/office/powerpoint/2010/main" val="2619235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6B5518-9A12-2D41-ABFC-E5CF8A59AD6B}"/>
              </a:ext>
            </a:extLst>
          </p:cNvPr>
          <p:cNvSpPr>
            <a:spLocks noGrp="1"/>
          </p:cNvSpPr>
          <p:nvPr>
            <p:ph type="title"/>
          </p:nvPr>
        </p:nvSpPr>
        <p:spPr/>
        <p:txBody>
          <a:bodyPr/>
          <a:lstStyle/>
          <a:p>
            <a:r>
              <a:rPr lang="en-US" dirty="0"/>
              <a:t>Lecture 1 - Apoptosis</a:t>
            </a:r>
          </a:p>
        </p:txBody>
      </p:sp>
      <p:pic>
        <p:nvPicPr>
          <p:cNvPr id="5" name="Content Placeholder 4">
            <a:extLst>
              <a:ext uri="{FF2B5EF4-FFF2-40B4-BE49-F238E27FC236}">
                <a16:creationId xmlns:a16="http://schemas.microsoft.com/office/drawing/2014/main" id="{82DAA9B6-8595-0041-85D5-F986BA9AB821}"/>
              </a:ext>
            </a:extLst>
          </p:cNvPr>
          <p:cNvPicPr>
            <a:picLocks noGrp="1" noChangeAspect="1"/>
          </p:cNvPicPr>
          <p:nvPr>
            <p:ph sz="half" idx="10"/>
          </p:nvPr>
        </p:nvPicPr>
        <p:blipFill>
          <a:blip r:embed="rId2"/>
          <a:stretch>
            <a:fillRect/>
          </a:stretch>
        </p:blipFill>
        <p:spPr>
          <a:xfrm>
            <a:off x="358775" y="2185064"/>
            <a:ext cx="4038600" cy="2876810"/>
          </a:xfrm>
          <a:prstGeom prst="rect">
            <a:avLst/>
          </a:prstGeom>
        </p:spPr>
      </p:pic>
      <p:sp>
        <p:nvSpPr>
          <p:cNvPr id="4" name="Content Placeholder 3">
            <a:extLst>
              <a:ext uri="{FF2B5EF4-FFF2-40B4-BE49-F238E27FC236}">
                <a16:creationId xmlns:a16="http://schemas.microsoft.com/office/drawing/2014/main" id="{6F3C547B-4175-3645-912D-D06891269F3C}"/>
              </a:ext>
            </a:extLst>
          </p:cNvPr>
          <p:cNvSpPr>
            <a:spLocks noGrp="1"/>
          </p:cNvSpPr>
          <p:nvPr>
            <p:ph sz="half" idx="11"/>
          </p:nvPr>
        </p:nvSpPr>
        <p:spPr/>
        <p:txBody>
          <a:bodyPr/>
          <a:lstStyle/>
          <a:p>
            <a:pPr marL="342900" indent="-342900">
              <a:buFont typeface="+mj-lt"/>
              <a:buAutoNum type="arabicPeriod"/>
            </a:pPr>
            <a:r>
              <a:rPr lang="en-US" dirty="0"/>
              <a:t>In the figure to the left, the child has Syndactyly - the fusion of digits. In fact, when we are all developing in our mother’s wombs, our toes are all joined and webbed together. Explain what apoptosis is and how this sign relates to apoptosis.</a:t>
            </a:r>
          </a:p>
        </p:txBody>
      </p:sp>
    </p:spTree>
    <p:extLst>
      <p:ext uri="{BB962C8B-B14F-4D97-AF65-F5344CB8AC3E}">
        <p14:creationId xmlns:p14="http://schemas.microsoft.com/office/powerpoint/2010/main" val="10089931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8A779D-55EF-44D6-8AEB-E7575568853C}"/>
              </a:ext>
            </a:extLst>
          </p:cNvPr>
          <p:cNvSpPr>
            <a:spLocks noGrp="1"/>
          </p:cNvSpPr>
          <p:nvPr>
            <p:ph type="title"/>
          </p:nvPr>
        </p:nvSpPr>
        <p:spPr/>
        <p:txBody>
          <a:bodyPr/>
          <a:lstStyle/>
          <a:p>
            <a:r>
              <a:rPr lang="en-US" dirty="0"/>
              <a:t>Orient yourself</a:t>
            </a:r>
            <a:endParaRPr lang="en-AU" dirty="0"/>
          </a:p>
        </p:txBody>
      </p:sp>
      <p:sp>
        <p:nvSpPr>
          <p:cNvPr id="3" name="Content Placeholder 2">
            <a:extLst>
              <a:ext uri="{FF2B5EF4-FFF2-40B4-BE49-F238E27FC236}">
                <a16:creationId xmlns:a16="http://schemas.microsoft.com/office/drawing/2014/main" id="{EB3295A1-6EF4-41BB-8597-CF5CF6AA49DF}"/>
              </a:ext>
            </a:extLst>
          </p:cNvPr>
          <p:cNvSpPr>
            <a:spLocks noGrp="1"/>
          </p:cNvSpPr>
          <p:nvPr>
            <p:ph sz="half" idx="10"/>
          </p:nvPr>
        </p:nvSpPr>
        <p:spPr/>
        <p:txBody>
          <a:bodyPr>
            <a:normAutofit fontScale="92500"/>
          </a:bodyPr>
          <a:lstStyle/>
          <a:p>
            <a:r>
              <a:rPr lang="en-US" dirty="0"/>
              <a:t>What is the term for?</a:t>
            </a:r>
          </a:p>
          <a:p>
            <a:pPr marL="342900" indent="-342900">
              <a:buAutoNum type="arabicPeriod"/>
            </a:pPr>
            <a:r>
              <a:rPr lang="en-US" dirty="0"/>
              <a:t>Towards the </a:t>
            </a:r>
            <a:r>
              <a:rPr lang="en-US" dirty="0" err="1"/>
              <a:t>centre</a:t>
            </a:r>
            <a:r>
              <a:rPr lang="en-US" dirty="0"/>
              <a:t> of your body?</a:t>
            </a:r>
          </a:p>
          <a:p>
            <a:pPr marL="342900" indent="-342900">
              <a:buAutoNum type="arabicPeriod"/>
            </a:pPr>
            <a:r>
              <a:rPr lang="en-US" dirty="0"/>
              <a:t>Towards the sides of your body?</a:t>
            </a:r>
          </a:p>
          <a:p>
            <a:pPr marL="342900" indent="-342900">
              <a:buAutoNum type="arabicPeriod"/>
            </a:pPr>
            <a:r>
              <a:rPr lang="en-US" dirty="0"/>
              <a:t>Towards the top of your body?</a:t>
            </a:r>
          </a:p>
          <a:p>
            <a:pPr marL="342900" indent="-342900">
              <a:buAutoNum type="arabicPeriod"/>
            </a:pPr>
            <a:r>
              <a:rPr lang="en-US" dirty="0"/>
              <a:t>Towards the bottom of your body?</a:t>
            </a:r>
          </a:p>
          <a:p>
            <a:pPr marL="342900" indent="-342900">
              <a:buAutoNum type="arabicPeriod"/>
            </a:pPr>
            <a:r>
              <a:rPr lang="en-US" dirty="0"/>
              <a:t>CLOSER towards the </a:t>
            </a:r>
            <a:r>
              <a:rPr lang="en-US" dirty="0" err="1"/>
              <a:t>centre</a:t>
            </a:r>
            <a:r>
              <a:rPr lang="en-US" dirty="0"/>
              <a:t> of your body</a:t>
            </a:r>
          </a:p>
          <a:p>
            <a:pPr marL="342900" indent="-342900">
              <a:buAutoNum type="arabicPeriod"/>
            </a:pPr>
            <a:r>
              <a:rPr lang="en-US" dirty="0"/>
              <a:t>FURTHER from the </a:t>
            </a:r>
            <a:r>
              <a:rPr lang="en-US" dirty="0" err="1"/>
              <a:t>centre</a:t>
            </a:r>
            <a:r>
              <a:rPr lang="en-US" dirty="0"/>
              <a:t> of your body</a:t>
            </a:r>
          </a:p>
          <a:p>
            <a:pPr marL="342900" indent="-342900">
              <a:buAutoNum type="arabicPeriod"/>
            </a:pPr>
            <a:r>
              <a:rPr lang="en-US" dirty="0"/>
              <a:t>The front of your body</a:t>
            </a:r>
          </a:p>
          <a:p>
            <a:pPr marL="342900" indent="-342900">
              <a:buAutoNum type="arabicPeriod"/>
            </a:pPr>
            <a:r>
              <a:rPr lang="en-US" dirty="0"/>
              <a:t>The back of your body</a:t>
            </a:r>
          </a:p>
          <a:p>
            <a:pPr marL="342900" indent="-342900">
              <a:buAutoNum type="arabicPeriod"/>
            </a:pPr>
            <a:r>
              <a:rPr lang="en-US" dirty="0"/>
              <a:t>Towards the top</a:t>
            </a:r>
          </a:p>
          <a:p>
            <a:pPr marL="342900" indent="-342900">
              <a:buAutoNum type="arabicPeriod"/>
            </a:pPr>
            <a:r>
              <a:rPr lang="en-US" dirty="0"/>
              <a:t>Towards the bottom</a:t>
            </a:r>
          </a:p>
        </p:txBody>
      </p:sp>
      <p:pic>
        <p:nvPicPr>
          <p:cNvPr id="6" name="Content Placeholder 5">
            <a:extLst>
              <a:ext uri="{FF2B5EF4-FFF2-40B4-BE49-F238E27FC236}">
                <a16:creationId xmlns:a16="http://schemas.microsoft.com/office/drawing/2014/main" id="{162027FA-D739-48BE-BE46-569AED276725}"/>
              </a:ext>
            </a:extLst>
          </p:cNvPr>
          <p:cNvPicPr>
            <a:picLocks noGrp="1" noChangeAspect="1"/>
          </p:cNvPicPr>
          <p:nvPr>
            <p:ph sz="half" idx="11"/>
          </p:nvPr>
        </p:nvPicPr>
        <p:blipFill>
          <a:blip r:embed="rId2"/>
          <a:stretch>
            <a:fillRect/>
          </a:stretch>
        </p:blipFill>
        <p:spPr>
          <a:xfrm>
            <a:off x="4746625" y="2202856"/>
            <a:ext cx="4038600" cy="2841226"/>
          </a:xfrm>
        </p:spPr>
      </p:pic>
    </p:spTree>
    <p:extLst>
      <p:ext uri="{BB962C8B-B14F-4D97-AF65-F5344CB8AC3E}">
        <p14:creationId xmlns:p14="http://schemas.microsoft.com/office/powerpoint/2010/main" val="2003503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13055B-3CF5-1042-B077-7227B89AC358}"/>
              </a:ext>
            </a:extLst>
          </p:cNvPr>
          <p:cNvSpPr>
            <a:spLocks noGrp="1"/>
          </p:cNvSpPr>
          <p:nvPr>
            <p:ph type="title"/>
          </p:nvPr>
        </p:nvSpPr>
        <p:spPr/>
        <p:txBody>
          <a:bodyPr/>
          <a:lstStyle/>
          <a:p>
            <a:r>
              <a:rPr lang="en-US" dirty="0"/>
              <a:t>Lecture 1 – Fluid distribution</a:t>
            </a:r>
          </a:p>
        </p:txBody>
      </p:sp>
      <p:pic>
        <p:nvPicPr>
          <p:cNvPr id="5" name="Content Placeholder 4">
            <a:extLst>
              <a:ext uri="{FF2B5EF4-FFF2-40B4-BE49-F238E27FC236}">
                <a16:creationId xmlns:a16="http://schemas.microsoft.com/office/drawing/2014/main" id="{AA1C3CD6-E573-F341-90F0-F1B3EA0C8CA2}"/>
              </a:ext>
            </a:extLst>
          </p:cNvPr>
          <p:cNvPicPr>
            <a:picLocks noGrp="1" noChangeAspect="1"/>
          </p:cNvPicPr>
          <p:nvPr>
            <p:ph sz="half" idx="10"/>
          </p:nvPr>
        </p:nvPicPr>
        <p:blipFill>
          <a:blip r:embed="rId2"/>
          <a:stretch>
            <a:fillRect/>
          </a:stretch>
        </p:blipFill>
        <p:spPr>
          <a:xfrm>
            <a:off x="358775" y="2684814"/>
            <a:ext cx="6327775" cy="4045790"/>
          </a:xfrm>
          <a:prstGeom prst="rect">
            <a:avLst/>
          </a:prstGeom>
        </p:spPr>
      </p:pic>
      <p:sp>
        <p:nvSpPr>
          <p:cNvPr id="4" name="Content Placeholder 3">
            <a:extLst>
              <a:ext uri="{FF2B5EF4-FFF2-40B4-BE49-F238E27FC236}">
                <a16:creationId xmlns:a16="http://schemas.microsoft.com/office/drawing/2014/main" id="{2D97AA99-76D6-384D-B3B6-B597DB359F5B}"/>
              </a:ext>
            </a:extLst>
          </p:cNvPr>
          <p:cNvSpPr>
            <a:spLocks noGrp="1"/>
          </p:cNvSpPr>
          <p:nvPr>
            <p:ph sz="half" idx="11"/>
          </p:nvPr>
        </p:nvSpPr>
        <p:spPr/>
        <p:txBody>
          <a:bodyPr/>
          <a:lstStyle/>
          <a:p>
            <a:pPr marL="342900" indent="-342900">
              <a:buFont typeface="+mj-lt"/>
              <a:buAutoNum type="arabicPeriod"/>
            </a:pPr>
            <a:r>
              <a:rPr lang="en-US" dirty="0"/>
              <a:t>Describe how much of our mass (as humans) is fluid, how much is intracellular and how much is extracellular</a:t>
            </a:r>
          </a:p>
          <a:p>
            <a:pPr marL="760810" lvl="1" indent="-342900">
              <a:buFont typeface="+mj-lt"/>
              <a:buAutoNum type="arabicPeriod"/>
            </a:pPr>
            <a:r>
              <a:rPr lang="en-US" dirty="0"/>
              <a:t>WHERE is this ‘extracellular space’</a:t>
            </a:r>
          </a:p>
          <a:p>
            <a:pPr marL="760810" lvl="1" indent="-342900">
              <a:buFont typeface="+mj-lt"/>
              <a:buAutoNum type="arabicPeriod"/>
            </a:pPr>
            <a:r>
              <a:rPr lang="en-US" dirty="0"/>
              <a:t>Ok but where is it really?</a:t>
            </a:r>
          </a:p>
          <a:p>
            <a:pPr marL="342900" indent="-342900">
              <a:buFont typeface="+mj-lt"/>
              <a:buAutoNum type="arabicPeriod"/>
            </a:pPr>
            <a:r>
              <a:rPr lang="en-US" dirty="0"/>
              <a:t>What is the difference between extracellular and intracellular fluid?</a:t>
            </a:r>
          </a:p>
          <a:p>
            <a:pPr marL="760810" lvl="1" indent="-342900">
              <a:buFont typeface="+mj-lt"/>
              <a:buAutoNum type="arabicPeriod"/>
            </a:pPr>
            <a:r>
              <a:rPr lang="en-US" dirty="0"/>
              <a:t>Remember: The cell floats inside a sea</a:t>
            </a:r>
          </a:p>
          <a:p>
            <a:pPr marL="342900" indent="-342900">
              <a:buFont typeface="+mj-lt"/>
              <a:buAutoNum type="arabicPeriod"/>
            </a:pPr>
            <a:endParaRPr lang="en-US" dirty="0"/>
          </a:p>
        </p:txBody>
      </p:sp>
    </p:spTree>
    <p:extLst>
      <p:ext uri="{BB962C8B-B14F-4D97-AF65-F5344CB8AC3E}">
        <p14:creationId xmlns:p14="http://schemas.microsoft.com/office/powerpoint/2010/main" val="2318129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theme/theme1.xml><?xml version="1.0" encoding="utf-8"?>
<a:theme xmlns:a="http://schemas.openxmlformats.org/drawingml/2006/main" name="USYD theme">
  <a:themeElements>
    <a:clrScheme name="Custom 1">
      <a:dk1>
        <a:sysClr val="windowText" lastClr="000000"/>
      </a:dk1>
      <a:lt1>
        <a:sysClr val="window" lastClr="FFFFFF"/>
      </a:lt1>
      <a:dk2>
        <a:srgbClr val="1F497D"/>
      </a:dk2>
      <a:lt2>
        <a:srgbClr val="EEECE1"/>
      </a:lt2>
      <a:accent1>
        <a:srgbClr val="F05133"/>
      </a:accent1>
      <a:accent2>
        <a:srgbClr val="808080"/>
      </a:accent2>
      <a:accent3>
        <a:srgbClr val="4C4C4C"/>
      </a:accent3>
      <a:accent4>
        <a:srgbClr val="CCCCCC"/>
      </a:accent4>
      <a:accent5>
        <a:srgbClr val="000000"/>
      </a:accent5>
      <a:accent6>
        <a:srgbClr val="FFB800"/>
      </a:accent6>
      <a:hlink>
        <a:srgbClr val="F05133"/>
      </a:hlink>
      <a:folHlink>
        <a:srgbClr val="F05133"/>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USYD theme" id="{5337AC3B-4893-4C8F-8EC9-CDB05FBCDF0D}" vid="{6B406CF7-A650-4B0A-A812-C4314973B3F0}"/>
    </a:ext>
  </a:extLst>
</a:theme>
</file>

<file path=ppt/theme/theme2.xml><?xml version="1.0" encoding="utf-8"?>
<a:theme xmlns:a="http://schemas.openxmlformats.org/drawingml/2006/main" name="Master 2">
  <a:themeElements>
    <a:clrScheme name="The University of Sydney_Color Theme">
      <a:dk1>
        <a:sysClr val="windowText" lastClr="000000"/>
      </a:dk1>
      <a:lt1>
        <a:sysClr val="window" lastClr="FFFFFF"/>
      </a:lt1>
      <a:dk2>
        <a:srgbClr val="0148A4"/>
      </a:dk2>
      <a:lt2>
        <a:srgbClr val="EEECE1"/>
      </a:lt2>
      <a:accent1>
        <a:srgbClr val="E64626"/>
      </a:accent1>
      <a:accent2>
        <a:srgbClr val="EF8025"/>
      </a:accent2>
      <a:accent3>
        <a:srgbClr val="FFB800"/>
      </a:accent3>
      <a:accent4>
        <a:srgbClr val="5C923E"/>
      </a:accent4>
      <a:accent5>
        <a:srgbClr val="5496DB"/>
      </a:accent5>
      <a:accent6>
        <a:srgbClr val="0148A4"/>
      </a:accent6>
      <a:hlink>
        <a:srgbClr val="E64626"/>
      </a:hlink>
      <a:folHlink>
        <a:srgbClr val="F05133"/>
      </a:folHlink>
    </a:clrScheme>
    <a:fontScheme name="Median">
      <a:majorFont>
        <a:latin typeface="Tw Cen MT"/>
        <a:ea typeface=""/>
        <a:cs typeface=""/>
        <a:font script="Grek" typeface="Calibri"/>
        <a:font script="Cyrl" typeface="Calibri"/>
        <a:font script="Jpan" typeface="ＭＳ Ｐゴシック"/>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w Cen MT"/>
        <a:ea typeface=""/>
        <a:cs typeface=""/>
        <a:font script="Grek" typeface="Calibri"/>
        <a:font script="Cyrl" typeface="Calibri"/>
        <a:font script="Jpan" typeface="ＭＳ Ｐゴシック"/>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USYD theme</Template>
  <TotalTime>1</TotalTime>
  <Words>720</Words>
  <Application>Microsoft Office PowerPoint</Application>
  <PresentationFormat>On-screen Show (4:3)</PresentationFormat>
  <Paragraphs>63</Paragraphs>
  <Slides>11</Slides>
  <Notes>0</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11</vt:i4>
      </vt:variant>
    </vt:vector>
  </HeadingPairs>
  <TitlesOfParts>
    <vt:vector size="18" baseType="lpstr">
      <vt:lpstr>Arial</vt:lpstr>
      <vt:lpstr>Helvetica</vt:lpstr>
      <vt:lpstr>Lucida Grande</vt:lpstr>
      <vt:lpstr>Nexus Sans Pro</vt:lpstr>
      <vt:lpstr>Tw Cen MT</vt:lpstr>
      <vt:lpstr>USYD theme</vt:lpstr>
      <vt:lpstr>Master 2</vt:lpstr>
      <vt:lpstr>Topic 1</vt:lpstr>
      <vt:lpstr>Cell Theory</vt:lpstr>
      <vt:lpstr>Cell Theory</vt:lpstr>
      <vt:lpstr>PowerPoint Presentation</vt:lpstr>
      <vt:lpstr>PowerPoint Presentation</vt:lpstr>
      <vt:lpstr>Lecture 1: Types of tissues</vt:lpstr>
      <vt:lpstr>Lecture 1 - Apoptosis</vt:lpstr>
      <vt:lpstr>Orient yourself</vt:lpstr>
      <vt:lpstr>Lecture 1 – Fluid distribution</vt:lpstr>
      <vt:lpstr>Lecture 1 – High surface area ratios</vt:lpstr>
      <vt:lpstr>Clinical correlation – Coeliac disease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Topic 1 slides Ask Weber</dc:title>
  <dc:creator>Weber Liu</dc:creator>
  <cp:lastModifiedBy>Weber Liu</cp:lastModifiedBy>
  <cp:revision>2</cp:revision>
  <dcterms:created xsi:type="dcterms:W3CDTF">2022-04-03T12:04:36Z</dcterms:created>
  <dcterms:modified xsi:type="dcterms:W3CDTF">2022-04-03T12:06:08Z</dcterms:modified>
</cp:coreProperties>
</file>